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Petronas KSA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Sheet1!$A$2:$A$63</c:f>
              <c:numCache>
                <c:formatCode>m/d/yyyy</c:formatCode>
                <c:ptCount val="62"/>
                <c:pt idx="0">
                  <c:v>42917</c:v>
                </c:pt>
                <c:pt idx="1">
                  <c:v>42918</c:v>
                </c:pt>
                <c:pt idx="2">
                  <c:v>42919</c:v>
                </c:pt>
                <c:pt idx="3">
                  <c:v>42920</c:v>
                </c:pt>
                <c:pt idx="4">
                  <c:v>42921</c:v>
                </c:pt>
                <c:pt idx="5">
                  <c:v>42922</c:v>
                </c:pt>
                <c:pt idx="6">
                  <c:v>42923</c:v>
                </c:pt>
                <c:pt idx="7">
                  <c:v>42924</c:v>
                </c:pt>
                <c:pt idx="8">
                  <c:v>42925</c:v>
                </c:pt>
                <c:pt idx="9">
                  <c:v>42926</c:v>
                </c:pt>
                <c:pt idx="10">
                  <c:v>42927</c:v>
                </c:pt>
                <c:pt idx="11">
                  <c:v>42928</c:v>
                </c:pt>
                <c:pt idx="12">
                  <c:v>42929</c:v>
                </c:pt>
                <c:pt idx="13">
                  <c:v>42930</c:v>
                </c:pt>
                <c:pt idx="14">
                  <c:v>42931</c:v>
                </c:pt>
                <c:pt idx="15">
                  <c:v>42932</c:v>
                </c:pt>
                <c:pt idx="16">
                  <c:v>42933</c:v>
                </c:pt>
                <c:pt idx="17">
                  <c:v>42934</c:v>
                </c:pt>
                <c:pt idx="18">
                  <c:v>42935</c:v>
                </c:pt>
                <c:pt idx="19">
                  <c:v>42936</c:v>
                </c:pt>
                <c:pt idx="20">
                  <c:v>42937</c:v>
                </c:pt>
                <c:pt idx="21">
                  <c:v>42938</c:v>
                </c:pt>
                <c:pt idx="22">
                  <c:v>42939</c:v>
                </c:pt>
                <c:pt idx="23">
                  <c:v>42940</c:v>
                </c:pt>
                <c:pt idx="24">
                  <c:v>42941</c:v>
                </c:pt>
                <c:pt idx="25">
                  <c:v>42942</c:v>
                </c:pt>
                <c:pt idx="26">
                  <c:v>42943</c:v>
                </c:pt>
                <c:pt idx="27">
                  <c:v>42944</c:v>
                </c:pt>
                <c:pt idx="28">
                  <c:v>42945</c:v>
                </c:pt>
                <c:pt idx="29">
                  <c:v>42946</c:v>
                </c:pt>
                <c:pt idx="30">
                  <c:v>42947</c:v>
                </c:pt>
                <c:pt idx="31">
                  <c:v>42948</c:v>
                </c:pt>
                <c:pt idx="32">
                  <c:v>42949</c:v>
                </c:pt>
                <c:pt idx="33">
                  <c:v>42950</c:v>
                </c:pt>
                <c:pt idx="34">
                  <c:v>42951</c:v>
                </c:pt>
                <c:pt idx="35">
                  <c:v>42952</c:v>
                </c:pt>
                <c:pt idx="36">
                  <c:v>42953</c:v>
                </c:pt>
                <c:pt idx="37">
                  <c:v>42954</c:v>
                </c:pt>
                <c:pt idx="38">
                  <c:v>42955</c:v>
                </c:pt>
                <c:pt idx="39">
                  <c:v>42956</c:v>
                </c:pt>
                <c:pt idx="40">
                  <c:v>42957</c:v>
                </c:pt>
                <c:pt idx="41">
                  <c:v>42958</c:v>
                </c:pt>
                <c:pt idx="42">
                  <c:v>42959</c:v>
                </c:pt>
                <c:pt idx="43">
                  <c:v>42960</c:v>
                </c:pt>
                <c:pt idx="44">
                  <c:v>42961</c:v>
                </c:pt>
                <c:pt idx="45">
                  <c:v>42962</c:v>
                </c:pt>
                <c:pt idx="46">
                  <c:v>42963</c:v>
                </c:pt>
                <c:pt idx="47">
                  <c:v>42964</c:v>
                </c:pt>
                <c:pt idx="48">
                  <c:v>42965</c:v>
                </c:pt>
                <c:pt idx="49">
                  <c:v>42966</c:v>
                </c:pt>
                <c:pt idx="50">
                  <c:v>42967</c:v>
                </c:pt>
                <c:pt idx="51">
                  <c:v>42968</c:v>
                </c:pt>
                <c:pt idx="52">
                  <c:v>42969</c:v>
                </c:pt>
                <c:pt idx="53">
                  <c:v>42970</c:v>
                </c:pt>
                <c:pt idx="54">
                  <c:v>42971</c:v>
                </c:pt>
                <c:pt idx="55">
                  <c:v>42972</c:v>
                </c:pt>
                <c:pt idx="56">
                  <c:v>42973</c:v>
                </c:pt>
                <c:pt idx="57">
                  <c:v>42974</c:v>
                </c:pt>
                <c:pt idx="58">
                  <c:v>42975</c:v>
                </c:pt>
                <c:pt idx="59">
                  <c:v>42976</c:v>
                </c:pt>
                <c:pt idx="60">
                  <c:v>42977</c:v>
                </c:pt>
                <c:pt idx="61">
                  <c:v>42978</c:v>
                </c:pt>
              </c:numCache>
            </c:numRef>
          </c:cat>
          <c:val>
            <c:numRef>
              <c:f>Sheet1!$B$2:$B$63</c:f>
              <c:numCache>
                <c:formatCode>General</c:formatCode>
                <c:ptCount val="62"/>
                <c:pt idx="0">
                  <c:v>0</c:v>
                </c:pt>
                <c:pt idx="1">
                  <c:v>0.11697860962567</c:v>
                </c:pt>
                <c:pt idx="2">
                  <c:v>5.0133689839571997E-2</c:v>
                </c:pt>
                <c:pt idx="3">
                  <c:v>8.3556149732620003E-2</c:v>
                </c:pt>
                <c:pt idx="4">
                  <c:v>7.5200534759358006E-2</c:v>
                </c:pt>
                <c:pt idx="5">
                  <c:v>0.15874342050297</c:v>
                </c:pt>
                <c:pt idx="6">
                  <c:v>0</c:v>
                </c:pt>
                <c:pt idx="7">
                  <c:v>0</c:v>
                </c:pt>
                <c:pt idx="8">
                  <c:v>0.10026737967914</c:v>
                </c:pt>
                <c:pt idx="9">
                  <c:v>0.21726414306007999</c:v>
                </c:pt>
                <c:pt idx="10">
                  <c:v>0.12533422459893001</c:v>
                </c:pt>
                <c:pt idx="11">
                  <c:v>0.13367866989723001</c:v>
                </c:pt>
                <c:pt idx="12">
                  <c:v>0.10861391929149999</c:v>
                </c:pt>
                <c:pt idx="13">
                  <c:v>0</c:v>
                </c:pt>
                <c:pt idx="14">
                  <c:v>80.918964076858998</c:v>
                </c:pt>
                <c:pt idx="15">
                  <c:v>37.305094638539003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0.14530822109204999</c:v>
                </c:pt>
                <c:pt idx="26">
                  <c:v>0</c:v>
                </c:pt>
                <c:pt idx="27">
                  <c:v>0</c:v>
                </c:pt>
                <c:pt idx="28">
                  <c:v>4.2433564949874998E-2</c:v>
                </c:pt>
                <c:pt idx="29">
                  <c:v>0</c:v>
                </c:pt>
                <c:pt idx="30">
                  <c:v>0.10816379088333999</c:v>
                </c:pt>
                <c:pt idx="31">
                  <c:v>0</c:v>
                </c:pt>
                <c:pt idx="32">
                  <c:v>4.5979360376008999E-2</c:v>
                </c:pt>
                <c:pt idx="33">
                  <c:v>8.1736909323116003E-2</c:v>
                </c:pt>
                <c:pt idx="34">
                  <c:v>0</c:v>
                </c:pt>
                <c:pt idx="35">
                  <c:v>0</c:v>
                </c:pt>
                <c:pt idx="36">
                  <c:v>0.14812544693023</c:v>
                </c:pt>
                <c:pt idx="37">
                  <c:v>0.14811788140354001</c:v>
                </c:pt>
                <c:pt idx="38">
                  <c:v>0</c:v>
                </c:pt>
                <c:pt idx="39">
                  <c:v>38.019609845776998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0.23883327404848001</c:v>
                </c:pt>
                <c:pt idx="44">
                  <c:v>0.13051553636866001</c:v>
                </c:pt>
                <c:pt idx="45">
                  <c:v>0</c:v>
                </c:pt>
                <c:pt idx="46">
                  <c:v>0.22043695503086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0.15137180700094999</c:v>
                </c:pt>
                <c:pt idx="51">
                  <c:v>7.9741076035461003E-2</c:v>
                </c:pt>
                <c:pt idx="52">
                  <c:v>0</c:v>
                </c:pt>
                <c:pt idx="53">
                  <c:v>0</c:v>
                </c:pt>
                <c:pt idx="54">
                  <c:v>0.16091954022989</c:v>
                </c:pt>
                <c:pt idx="55">
                  <c:v>0</c:v>
                </c:pt>
                <c:pt idx="56">
                  <c:v>0</c:v>
                </c:pt>
                <c:pt idx="57">
                  <c:v>3.1619839190531997E-2</c:v>
                </c:pt>
                <c:pt idx="58">
                  <c:v>3.1442303373309999E-2</c:v>
                </c:pt>
                <c:pt idx="59">
                  <c:v>0</c:v>
                </c:pt>
                <c:pt idx="60">
                  <c:v>0</c:v>
                </c:pt>
                <c:pt idx="61">
                  <c:v>1.7652250661958999E-2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314-4238-B345-E777EB8F9D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094512"/>
        <c:axId val="228195520"/>
      </c:lineChart>
      <c:dateAx>
        <c:axId val="430945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8195520"/>
        <c:crosses val="autoZero"/>
        <c:auto val="1"/>
        <c:lblOffset val="100"/>
        <c:baseTimeUnit val="days"/>
      </c:dateAx>
      <c:valAx>
        <c:axId val="228195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094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F474CF-F400-4D95-8020-9BFE791DD9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A88A40F-5620-43B5-BD51-2D4D9E872E3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7497171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5F30F2-016D-4C94-A7EA-07FC441CE1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D797CC-483B-49D3-AC0F-14E89A732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76681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20170914_090139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Facebook Interaction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</dc:title>
  <dc:creator>Administrator</dc:creator>
  <cp:lastModifiedBy>Administrator</cp:lastModifiedBy>
  <cp:revision>1</cp:revision>
  <dcterms:created xsi:type="dcterms:W3CDTF">2017-09-14T09:01:40Z</dcterms:created>
  <dcterms:modified xsi:type="dcterms:W3CDTF">2017-09-14T09:01:43Z</dcterms:modified>
</cp:coreProperties>
</file>