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A6E6-4A6D-9950-2E302D6D4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49328"/>
        <c:axId val="232449984"/>
      </c:lineChart>
      <c:catAx>
        <c:axId val="23244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49984"/>
        <c:crosses val="autoZero"/>
        <c:auto val="1"/>
        <c:lblAlgn val="ctr"/>
        <c:lblOffset val="100"/>
        <c:noMultiLvlLbl val="0"/>
      </c:catAx>
      <c:valAx>
        <c:axId val="23244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4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2575-B205-491B-B824-8AAA84F64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57F4E-488D-4DD8-83D1-28BC33E1A4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4694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299CE-0199-47FC-8ACB-A95092FA5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9B92F-3844-497F-AF35-DCF27C49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33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20170914_085717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2017-09-14T08:57:17Z</dcterms:created>
  <dcterms:modified xsi:type="dcterms:W3CDTF">2017-09-14T08:57:20Z</dcterms:modified>
</cp:coreProperties>
</file>