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Sheet1!$A$2:$A$63</c:f>
            </c:multiLvlStrRef>
          </c:cat>
          <c:val>
            <c:numRef>
              <c:f>Sheet1!$B$2:$B$63</c:f>
            </c:numRef>
          </c:val>
          <c:smooth val="0"/>
          <c:extLst>
            <c:ext xmlns:c16="http://schemas.microsoft.com/office/drawing/2014/chart" uri="{C3380CC4-5D6E-409C-BE32-E72D297353CC}">
              <c16:uniqueId val="{00000000-4C4C-40BF-995E-AE08DE9555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176216"/>
        <c:axId val="232177200"/>
      </c:lineChart>
      <c:catAx>
        <c:axId val="232176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77200"/>
        <c:crosses val="autoZero"/>
        <c:auto val="1"/>
        <c:lblAlgn val="ctr"/>
        <c:lblOffset val="100"/>
        <c:noMultiLvlLbl val="0"/>
      </c:catAx>
      <c:valAx>
        <c:axId val="23217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176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5A540-A786-45B4-A01A-6EB68C2B9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E53C4D-0F29-4DF8-BD16-DD9DF9C259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97726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1C600-495F-4D9E-ACCB-257D4FB98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23DF3-6E34-4FAB-9293-A881AAEA9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735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20170914_085654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2017-09-14T08:56:55Z</dcterms:created>
  <dcterms:modified xsi:type="dcterms:W3CDTF">2017-09-14T08:56:58Z</dcterms:modified>
</cp:coreProperties>
</file>