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14A3-4AA5-8FCB-F47D84840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639936"/>
        <c:axId val="235639608"/>
      </c:lineChart>
      <c:catAx>
        <c:axId val="23563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39608"/>
        <c:crosses val="autoZero"/>
        <c:auto val="1"/>
        <c:lblAlgn val="ctr"/>
        <c:lblOffset val="100"/>
        <c:noMultiLvlLbl val="0"/>
      </c:catAx>
      <c:valAx>
        <c:axId val="23563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3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B2F6-B60F-470A-A39D-229053EB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7ED16-E654-411D-AF35-75536D5F36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3526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4641D-E873-415E-8164-91820ED8E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CB533-FE47-4A50-9F02-531E21D17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595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20170914_085525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2017-09-14T08:55:26Z</dcterms:created>
  <dcterms:modified xsi:type="dcterms:W3CDTF">2017-09-14T08:55:28Z</dcterms:modified>
</cp:coreProperties>
</file>