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Petronas 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  <c:pt idx="31">
                  <c:v>42948</c:v>
                </c:pt>
                <c:pt idx="32">
                  <c:v>42949</c:v>
                </c:pt>
                <c:pt idx="33">
                  <c:v>42950</c:v>
                </c:pt>
                <c:pt idx="34">
                  <c:v>42951</c:v>
                </c:pt>
                <c:pt idx="35">
                  <c:v>42952</c:v>
                </c:pt>
                <c:pt idx="36">
                  <c:v>42953</c:v>
                </c:pt>
                <c:pt idx="37">
                  <c:v>42954</c:v>
                </c:pt>
                <c:pt idx="38">
                  <c:v>42955</c:v>
                </c:pt>
                <c:pt idx="39">
                  <c:v>42956</c:v>
                </c:pt>
                <c:pt idx="40">
                  <c:v>42957</c:v>
                </c:pt>
                <c:pt idx="41">
                  <c:v>42958</c:v>
                </c:pt>
                <c:pt idx="42">
                  <c:v>42959</c:v>
                </c:pt>
                <c:pt idx="43">
                  <c:v>42960</c:v>
                </c:pt>
                <c:pt idx="44">
                  <c:v>42961</c:v>
                </c:pt>
                <c:pt idx="45">
                  <c:v>42962</c:v>
                </c:pt>
                <c:pt idx="46">
                  <c:v>42963</c:v>
                </c:pt>
                <c:pt idx="47">
                  <c:v>42964</c:v>
                </c:pt>
                <c:pt idx="48">
                  <c:v>42965</c:v>
                </c:pt>
                <c:pt idx="49">
                  <c:v>42966</c:v>
                </c:pt>
                <c:pt idx="50">
                  <c:v>42967</c:v>
                </c:pt>
                <c:pt idx="51">
                  <c:v>42968</c:v>
                </c:pt>
                <c:pt idx="52">
                  <c:v>42969</c:v>
                </c:pt>
                <c:pt idx="53">
                  <c:v>42970</c:v>
                </c:pt>
                <c:pt idx="54">
                  <c:v>42971</c:v>
                </c:pt>
                <c:pt idx="55">
                  <c:v>42972</c:v>
                </c:pt>
                <c:pt idx="56">
                  <c:v>42973</c:v>
                </c:pt>
                <c:pt idx="57">
                  <c:v>42974</c:v>
                </c:pt>
                <c:pt idx="58">
                  <c:v>42975</c:v>
                </c:pt>
                <c:pt idx="59">
                  <c:v>42976</c:v>
                </c:pt>
                <c:pt idx="60">
                  <c:v>42977</c:v>
                </c:pt>
                <c:pt idx="61">
                  <c:v>42978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11968</c:v>
                </c:pt>
                <c:pt idx="1">
                  <c:v>11969</c:v>
                </c:pt>
                <c:pt idx="2">
                  <c:v>11968</c:v>
                </c:pt>
                <c:pt idx="3">
                  <c:v>11968</c:v>
                </c:pt>
                <c:pt idx="4">
                  <c:v>11968</c:v>
                </c:pt>
                <c:pt idx="5">
                  <c:v>11970</c:v>
                </c:pt>
                <c:pt idx="6">
                  <c:v>11968</c:v>
                </c:pt>
                <c:pt idx="7">
                  <c:v>11969</c:v>
                </c:pt>
                <c:pt idx="8">
                  <c:v>11968</c:v>
                </c:pt>
                <c:pt idx="9">
                  <c:v>11967</c:v>
                </c:pt>
                <c:pt idx="10">
                  <c:v>11970</c:v>
                </c:pt>
                <c:pt idx="11">
                  <c:v>11969</c:v>
                </c:pt>
                <c:pt idx="12">
                  <c:v>11969</c:v>
                </c:pt>
                <c:pt idx="13">
                  <c:v>11970</c:v>
                </c:pt>
                <c:pt idx="14">
                  <c:v>11970</c:v>
                </c:pt>
                <c:pt idx="15">
                  <c:v>12016</c:v>
                </c:pt>
                <c:pt idx="16">
                  <c:v>13101</c:v>
                </c:pt>
                <c:pt idx="17">
                  <c:v>14116</c:v>
                </c:pt>
                <c:pt idx="18">
                  <c:v>14821</c:v>
                </c:pt>
                <c:pt idx="19">
                  <c:v>15361</c:v>
                </c:pt>
                <c:pt idx="20">
                  <c:v>15934</c:v>
                </c:pt>
                <c:pt idx="21">
                  <c:v>16455</c:v>
                </c:pt>
                <c:pt idx="22">
                  <c:v>16875</c:v>
                </c:pt>
                <c:pt idx="23">
                  <c:v>17291</c:v>
                </c:pt>
                <c:pt idx="24">
                  <c:v>17705</c:v>
                </c:pt>
                <c:pt idx="25">
                  <c:v>18082</c:v>
                </c:pt>
                <c:pt idx="26">
                  <c:v>18376</c:v>
                </c:pt>
                <c:pt idx="27">
                  <c:v>18711</c:v>
                </c:pt>
                <c:pt idx="28">
                  <c:v>18996</c:v>
                </c:pt>
                <c:pt idx="29">
                  <c:v>19274</c:v>
                </c:pt>
                <c:pt idx="30">
                  <c:v>19557</c:v>
                </c:pt>
                <c:pt idx="31">
                  <c:v>19573</c:v>
                </c:pt>
                <c:pt idx="32">
                  <c:v>19575</c:v>
                </c:pt>
                <c:pt idx="33">
                  <c:v>19575</c:v>
                </c:pt>
                <c:pt idx="34">
                  <c:v>19578</c:v>
                </c:pt>
                <c:pt idx="35">
                  <c:v>19578</c:v>
                </c:pt>
                <c:pt idx="36">
                  <c:v>19579</c:v>
                </c:pt>
                <c:pt idx="37">
                  <c:v>19579</c:v>
                </c:pt>
                <c:pt idx="38">
                  <c:v>19583</c:v>
                </c:pt>
                <c:pt idx="39">
                  <c:v>19582</c:v>
                </c:pt>
                <c:pt idx="40">
                  <c:v>19585</c:v>
                </c:pt>
                <c:pt idx="41">
                  <c:v>19585</c:v>
                </c:pt>
                <c:pt idx="42">
                  <c:v>19584</c:v>
                </c:pt>
                <c:pt idx="43">
                  <c:v>19774</c:v>
                </c:pt>
                <c:pt idx="44">
                  <c:v>20068</c:v>
                </c:pt>
                <c:pt idx="45">
                  <c:v>20306</c:v>
                </c:pt>
                <c:pt idx="46">
                  <c:v>20523</c:v>
                </c:pt>
                <c:pt idx="47">
                  <c:v>20720</c:v>
                </c:pt>
                <c:pt idx="48">
                  <c:v>20886</c:v>
                </c:pt>
                <c:pt idx="49">
                  <c:v>21059</c:v>
                </c:pt>
                <c:pt idx="50">
                  <c:v>21222</c:v>
                </c:pt>
                <c:pt idx="51">
                  <c:v>21416</c:v>
                </c:pt>
                <c:pt idx="52">
                  <c:v>21547</c:v>
                </c:pt>
                <c:pt idx="53">
                  <c:v>21681</c:v>
                </c:pt>
                <c:pt idx="54">
                  <c:v>21820</c:v>
                </c:pt>
                <c:pt idx="55">
                  <c:v>21955</c:v>
                </c:pt>
                <c:pt idx="56">
                  <c:v>22075</c:v>
                </c:pt>
                <c:pt idx="57">
                  <c:v>22202</c:v>
                </c:pt>
                <c:pt idx="58">
                  <c:v>22325</c:v>
                </c:pt>
                <c:pt idx="59">
                  <c:v>22472</c:v>
                </c:pt>
                <c:pt idx="60">
                  <c:v>22621</c:v>
                </c:pt>
                <c:pt idx="61">
                  <c:v>22700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92-4086-B566-316F16DAB4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309968"/>
        <c:axId val="243310952"/>
      </c:lineChart>
      <c:dateAx>
        <c:axId val="243309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10952"/>
        <c:crosses val="autoZero"/>
        <c:auto val="1"/>
        <c:lblOffset val="100"/>
        <c:baseTimeUnit val="days"/>
      </c:dateAx>
      <c:valAx>
        <c:axId val="24331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0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3A881-94C0-4306-9759-E63A851F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604397-6C6E-4766-B684-F1014D7A18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700577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CE9C2-298A-4B41-83CF-A19FEA013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A45E2-B21D-460C-8CEA-94246076D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6183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20170914_085314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2017-09-14T08:53:15Z</dcterms:created>
  <dcterms:modified xsi:type="dcterms:W3CDTF">2017-09-14T08:53:18Z</dcterms:modified>
</cp:coreProperties>
</file>