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C6D1E7-9310-4F2B-AE1A-5980B4AAF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637630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22862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9879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6420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449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9586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1929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474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0684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6271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64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5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206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79F2B2A-7D51-4A04-A65F-B426E318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A29E1-D992-464F-9B25-323AEA400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34978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20170914_085056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2017-09-14T08:50:57Z</dcterms:created>
  <dcterms:modified xsi:type="dcterms:W3CDTF">2017-09-14T08:51:02Z</dcterms:modified>
</cp:coreProperties>
</file>