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9.3613967203906995E-3</c:v>
                </c:pt>
                <c:pt idx="1">
                  <c:v>2.6601865251021001E-2</c:v>
                </c:pt>
                <c:pt idx="2">
                  <c:v>8.0615486234905994E-3</c:v>
                </c:pt>
                <c:pt idx="3">
                  <c:v>1.3263116832456E-2</c:v>
                </c:pt>
                <c:pt idx="4">
                  <c:v>0</c:v>
                </c:pt>
                <c:pt idx="5">
                  <c:v>1.4041109247631E-2</c:v>
                </c:pt>
                <c:pt idx="6">
                  <c:v>1.7355085039917E-2</c:v>
                </c:pt>
                <c:pt idx="7">
                  <c:v>1.2010278927030001E-2</c:v>
                </c:pt>
                <c:pt idx="8">
                  <c:v>1.2864644448516E-2</c:v>
                </c:pt>
                <c:pt idx="9">
                  <c:v>1.1986995571634001E-2</c:v>
                </c:pt>
                <c:pt idx="10">
                  <c:v>1.2475195802097E-2</c:v>
                </c:pt>
                <c:pt idx="11">
                  <c:v>0</c:v>
                </c:pt>
                <c:pt idx="12">
                  <c:v>1.3740386601855999E-2</c:v>
                </c:pt>
                <c:pt idx="13">
                  <c:v>0.52582508700493003</c:v>
                </c:pt>
                <c:pt idx="14">
                  <c:v>0.18276813114245</c:v>
                </c:pt>
                <c:pt idx="15">
                  <c:v>4.6941253603032002E-2</c:v>
                </c:pt>
                <c:pt idx="16">
                  <c:v>3.4758698396576998E-2</c:v>
                </c:pt>
                <c:pt idx="17">
                  <c:v>2.9835016234897999E-2</c:v>
                </c:pt>
                <c:pt idx="18">
                  <c:v>0</c:v>
                </c:pt>
                <c:pt idx="19">
                  <c:v>3.5887406489423998E-2</c:v>
                </c:pt>
                <c:pt idx="20">
                  <c:v>2.7494123615128999E-2</c:v>
                </c:pt>
                <c:pt idx="21">
                  <c:v>0.59276860996727998</c:v>
                </c:pt>
                <c:pt idx="22">
                  <c:v>0.15488988824767</c:v>
                </c:pt>
                <c:pt idx="23">
                  <c:v>3.1952940632975997E-2</c:v>
                </c:pt>
                <c:pt idx="24">
                  <c:v>5.2296227365539003E-2</c:v>
                </c:pt>
                <c:pt idx="25">
                  <c:v>0</c:v>
                </c:pt>
                <c:pt idx="26">
                  <c:v>2.6570233664581999E-2</c:v>
                </c:pt>
                <c:pt idx="27">
                  <c:v>3.0209511395655999E-2</c:v>
                </c:pt>
                <c:pt idx="28">
                  <c:v>1.2551114653953E-2</c:v>
                </c:pt>
                <c:pt idx="29">
                  <c:v>1.2548661986941999E-2</c:v>
                </c:pt>
                <c:pt idx="30">
                  <c:v>1.6092632256532E-2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24-445A-94BD-0137580B5E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0.24809406900115999</c:v>
                </c:pt>
                <c:pt idx="1">
                  <c:v>0.80917407550572995</c:v>
                </c:pt>
                <c:pt idx="2">
                  <c:v>0.12341552464454</c:v>
                </c:pt>
                <c:pt idx="3">
                  <c:v>0.25268072443692002</c:v>
                </c:pt>
                <c:pt idx="4">
                  <c:v>3.5379892555641002</c:v>
                </c:pt>
                <c:pt idx="5">
                  <c:v>0.10720028586743</c:v>
                </c:pt>
                <c:pt idx="6">
                  <c:v>8.9067589576546993E-2</c:v>
                </c:pt>
                <c:pt idx="7">
                  <c:v>0.13865286901530999</c:v>
                </c:pt>
                <c:pt idx="8">
                  <c:v>0.144132298278</c:v>
                </c:pt>
                <c:pt idx="9">
                  <c:v>0.11593326276526</c:v>
                </c:pt>
                <c:pt idx="10">
                  <c:v>0.18596702854844999</c:v>
                </c:pt>
                <c:pt idx="11">
                  <c:v>9.7763962699287998E-2</c:v>
                </c:pt>
                <c:pt idx="12">
                  <c:v>0.11587388919454999</c:v>
                </c:pt>
                <c:pt idx="13">
                  <c:v>0.45989055769006998</c:v>
                </c:pt>
                <c:pt idx="14">
                  <c:v>0.10825204061318</c:v>
                </c:pt>
                <c:pt idx="15">
                  <c:v>0.27308838133069002</c:v>
                </c:pt>
                <c:pt idx="16">
                  <c:v>1.1442441054092001</c:v>
                </c:pt>
                <c:pt idx="17">
                  <c:v>0.10379340170518001</c:v>
                </c:pt>
                <c:pt idx="18">
                  <c:v>0.13196842624568</c:v>
                </c:pt>
                <c:pt idx="19">
                  <c:v>0.13451774567944</c:v>
                </c:pt>
                <c:pt idx="20">
                  <c:v>9.6992019643953001E-2</c:v>
                </c:pt>
                <c:pt idx="21">
                  <c:v>0.106649014416</c:v>
                </c:pt>
                <c:pt idx="22">
                  <c:v>1.6777948981338999</c:v>
                </c:pt>
                <c:pt idx="23">
                  <c:v>9.3528325721504005E-2</c:v>
                </c:pt>
                <c:pt idx="24">
                  <c:v>7.4841264093092996E-2</c:v>
                </c:pt>
                <c:pt idx="25">
                  <c:v>0.13502760832349001</c:v>
                </c:pt>
                <c:pt idx="26">
                  <c:v>0.59020500590205005</c:v>
                </c:pt>
                <c:pt idx="27">
                  <c:v>7.5823223570191001E-2</c:v>
                </c:pt>
                <c:pt idx="28">
                  <c:v>4.8174197899604997E-2</c:v>
                </c:pt>
                <c:pt idx="29">
                  <c:v>0.15428378573838999</c:v>
                </c:pt>
                <c:pt idx="30">
                  <c:v>7.1096329501361993E-2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24-445A-94BD-0137580B5E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0.31666926231636</c:v>
                </c:pt>
                <c:pt idx="1">
                  <c:v>0</c:v>
                </c:pt>
                <c:pt idx="2">
                  <c:v>0.42790456431535001</c:v>
                </c:pt>
                <c:pt idx="3">
                  <c:v>0.24368745787318</c:v>
                </c:pt>
                <c:pt idx="4">
                  <c:v>1.2694958287994</c:v>
                </c:pt>
                <c:pt idx="5">
                  <c:v>0.32106053544612001</c:v>
                </c:pt>
                <c:pt idx="6">
                  <c:v>0.43485013200807998</c:v>
                </c:pt>
                <c:pt idx="7">
                  <c:v>1.0038809831824</c:v>
                </c:pt>
                <c:pt idx="8">
                  <c:v>0.59483784203176004</c:v>
                </c:pt>
                <c:pt idx="9">
                  <c:v>0.21197394271532999</c:v>
                </c:pt>
                <c:pt idx="10">
                  <c:v>1.1314321140732</c:v>
                </c:pt>
                <c:pt idx="11">
                  <c:v>1.6880033037374</c:v>
                </c:pt>
                <c:pt idx="12">
                  <c:v>6.1897147573115999E-2</c:v>
                </c:pt>
                <c:pt idx="13">
                  <c:v>0.60681700809089001</c:v>
                </c:pt>
                <c:pt idx="14">
                  <c:v>0.80411828805470997</c:v>
                </c:pt>
                <c:pt idx="15">
                  <c:v>0.36961459977668998</c:v>
                </c:pt>
                <c:pt idx="16">
                  <c:v>0.43636082792709002</c:v>
                </c:pt>
                <c:pt idx="17">
                  <c:v>0.31670315921176001</c:v>
                </c:pt>
                <c:pt idx="18">
                  <c:v>1.1575922082068999</c:v>
                </c:pt>
                <c:pt idx="19">
                  <c:v>0.10096115014942</c:v>
                </c:pt>
                <c:pt idx="20">
                  <c:v>0.34381139489195001</c:v>
                </c:pt>
                <c:pt idx="21">
                  <c:v>0.41012180617643001</c:v>
                </c:pt>
                <c:pt idx="22">
                  <c:v>0.32730545781851</c:v>
                </c:pt>
                <c:pt idx="23">
                  <c:v>0.43796815521263999</c:v>
                </c:pt>
                <c:pt idx="24">
                  <c:v>0.36430618092508998</c:v>
                </c:pt>
                <c:pt idx="25">
                  <c:v>2.4549918166939001E-2</c:v>
                </c:pt>
                <c:pt idx="26">
                  <c:v>0.13690792431240001</c:v>
                </c:pt>
                <c:pt idx="27">
                  <c:v>0.23290022064231</c:v>
                </c:pt>
                <c:pt idx="28">
                  <c:v>0.17851545998391999</c:v>
                </c:pt>
                <c:pt idx="29">
                  <c:v>0</c:v>
                </c:pt>
                <c:pt idx="30">
                  <c:v>0.17469428500125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24-445A-94BD-0137580B5E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2.6886676499507999E-2</c:v>
                </c:pt>
                <c:pt idx="13">
                  <c:v>3.2259055577744E-2</c:v>
                </c:pt>
                <c:pt idx="14">
                  <c:v>2.4571911233971001E-2</c:v>
                </c:pt>
                <c:pt idx="15">
                  <c:v>9.9797334643492996E-3</c:v>
                </c:pt>
                <c:pt idx="16">
                  <c:v>2.6094831688336002E-2</c:v>
                </c:pt>
                <c:pt idx="17">
                  <c:v>1.0743116731637E-2</c:v>
                </c:pt>
                <c:pt idx="18">
                  <c:v>0</c:v>
                </c:pt>
                <c:pt idx="19">
                  <c:v>0</c:v>
                </c:pt>
                <c:pt idx="20">
                  <c:v>3.0676728633659001E-2</c:v>
                </c:pt>
                <c:pt idx="21">
                  <c:v>2.7603128354547E-2</c:v>
                </c:pt>
                <c:pt idx="22">
                  <c:v>3.2193775869997998E-2</c:v>
                </c:pt>
                <c:pt idx="23">
                  <c:v>0</c:v>
                </c:pt>
                <c:pt idx="24">
                  <c:v>0</c:v>
                </c:pt>
                <c:pt idx="25">
                  <c:v>3.0637724229844E-2</c:v>
                </c:pt>
                <c:pt idx="26">
                  <c:v>4.5937586132974002E-2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1.9869776541435999E-2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24-445A-94BD-0137580B5E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0.46082949308755999</c:v>
                </c:pt>
                <c:pt idx="4">
                  <c:v>0</c:v>
                </c:pt>
                <c:pt idx="5">
                  <c:v>0</c:v>
                </c:pt>
                <c:pt idx="6">
                  <c:v>0.38372985418265998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0.83777608530084002</c:v>
                </c:pt>
                <c:pt idx="25">
                  <c:v>0</c:v>
                </c:pt>
                <c:pt idx="26">
                  <c:v>0</c:v>
                </c:pt>
                <c:pt idx="27">
                  <c:v>0.15232292460015001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124-445A-94BD-0137580B5E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705896"/>
        <c:axId val="240704912"/>
      </c:lineChart>
      <c:dateAx>
        <c:axId val="240705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04912"/>
        <c:crosses val="autoZero"/>
        <c:auto val="1"/>
        <c:lblOffset val="100"/>
        <c:baseTimeUnit val="days"/>
      </c:dateAx>
      <c:valAx>
        <c:axId val="24070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0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842B0-A111-4616-BB96-C847959EF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E426AE-CEF0-47C9-BECA-96EA7D9CB1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146221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C4464-C7E1-4DEE-9356-E6EE134F29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BF80F-B8B1-480F-B4BD-B0F989F04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871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20170911_145137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2017-09-11T14:51:42Z</dcterms:created>
  <dcterms:modified xsi:type="dcterms:W3CDTF">2017-09-11T14:51:45Z</dcterms:modified>
</cp:coreProperties>
</file>