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8B16-4A3E-9A0C-0A204ADDBF2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8B16-4A3E-9A0C-0A204ADDBF2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8B16-4A3E-9A0C-0A204ADDBF2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8B16-4A3E-9A0C-0A204ADDBF2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8B16-4A3E-9A0C-0A204ADDB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941416"/>
        <c:axId val="170937808"/>
      </c:lineChart>
      <c:catAx>
        <c:axId val="17094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937808"/>
        <c:crosses val="autoZero"/>
        <c:auto val="1"/>
        <c:lblAlgn val="ctr"/>
        <c:lblOffset val="100"/>
        <c:noMultiLvlLbl val="0"/>
      </c:catAx>
      <c:valAx>
        <c:axId val="17093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94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9B65E-3C97-4984-8E5C-CB5987AB0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B2B210-EBD7-4336-97B9-15E7DA7F54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45039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197AD-07CA-4B24-BB6B-A60D9EAA7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83CB-BC06-4A1C-8060-41FF5E0A3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622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20170911_145106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2017-09-11T14:51:37Z</dcterms:created>
  <dcterms:modified xsi:type="dcterms:W3CDTF">2017-09-11T14:51:40Z</dcterms:modified>
</cp:coreProperties>
</file>