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9.3613967203906995E-3</c:v>
                </c:pt>
                <c:pt idx="1">
                  <c:v>2.6601865251021001E-2</c:v>
                </c:pt>
                <c:pt idx="2">
                  <c:v>8.0615486234905994E-3</c:v>
                </c:pt>
                <c:pt idx="3">
                  <c:v>1.3263116832456E-2</c:v>
                </c:pt>
                <c:pt idx="4">
                  <c:v>0</c:v>
                </c:pt>
                <c:pt idx="5">
                  <c:v>1.4041109247631E-2</c:v>
                </c:pt>
                <c:pt idx="6">
                  <c:v>1.7355085039917E-2</c:v>
                </c:pt>
                <c:pt idx="7">
                  <c:v>1.2010278927030001E-2</c:v>
                </c:pt>
                <c:pt idx="8">
                  <c:v>1.2864644448516E-2</c:v>
                </c:pt>
                <c:pt idx="9">
                  <c:v>1.1986995571634001E-2</c:v>
                </c:pt>
                <c:pt idx="10">
                  <c:v>1.2475195802097E-2</c:v>
                </c:pt>
                <c:pt idx="11">
                  <c:v>0</c:v>
                </c:pt>
                <c:pt idx="12">
                  <c:v>1.3740386601855999E-2</c:v>
                </c:pt>
                <c:pt idx="13">
                  <c:v>0.52582508700493003</c:v>
                </c:pt>
                <c:pt idx="14">
                  <c:v>0.18276813114245</c:v>
                </c:pt>
                <c:pt idx="15">
                  <c:v>4.6941253603032002E-2</c:v>
                </c:pt>
                <c:pt idx="16">
                  <c:v>3.4758698396576998E-2</c:v>
                </c:pt>
                <c:pt idx="17">
                  <c:v>2.9835016234897999E-2</c:v>
                </c:pt>
                <c:pt idx="18">
                  <c:v>0</c:v>
                </c:pt>
                <c:pt idx="19">
                  <c:v>3.5887406489423998E-2</c:v>
                </c:pt>
                <c:pt idx="20">
                  <c:v>2.7494123615128999E-2</c:v>
                </c:pt>
                <c:pt idx="21">
                  <c:v>0.59276860996727998</c:v>
                </c:pt>
                <c:pt idx="22">
                  <c:v>0.15488988824767</c:v>
                </c:pt>
                <c:pt idx="23">
                  <c:v>3.1952940632975997E-2</c:v>
                </c:pt>
                <c:pt idx="24">
                  <c:v>5.2296227365539003E-2</c:v>
                </c:pt>
                <c:pt idx="25">
                  <c:v>0</c:v>
                </c:pt>
                <c:pt idx="26">
                  <c:v>2.6570233664581999E-2</c:v>
                </c:pt>
                <c:pt idx="27">
                  <c:v>3.0209511395655999E-2</c:v>
                </c:pt>
                <c:pt idx="28">
                  <c:v>1.2551114653953E-2</c:v>
                </c:pt>
                <c:pt idx="29">
                  <c:v>1.2548661986941999E-2</c:v>
                </c:pt>
                <c:pt idx="30">
                  <c:v>1.6092632256532E-2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68-4AE6-AE9A-B2B9606152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0.24809406900115999</c:v>
                </c:pt>
                <c:pt idx="1">
                  <c:v>0.80917407550572995</c:v>
                </c:pt>
                <c:pt idx="2">
                  <c:v>0.12341552464454</c:v>
                </c:pt>
                <c:pt idx="3">
                  <c:v>0.25268072443692002</c:v>
                </c:pt>
                <c:pt idx="4">
                  <c:v>3.5379892555641002</c:v>
                </c:pt>
                <c:pt idx="5">
                  <c:v>0.10720028586743</c:v>
                </c:pt>
                <c:pt idx="6">
                  <c:v>8.9067589576546993E-2</c:v>
                </c:pt>
                <c:pt idx="7">
                  <c:v>0.13865286901530999</c:v>
                </c:pt>
                <c:pt idx="8">
                  <c:v>0.144132298278</c:v>
                </c:pt>
                <c:pt idx="9">
                  <c:v>0.11593326276526</c:v>
                </c:pt>
                <c:pt idx="10">
                  <c:v>0.18596702854844999</c:v>
                </c:pt>
                <c:pt idx="11">
                  <c:v>9.7763962699287998E-2</c:v>
                </c:pt>
                <c:pt idx="12">
                  <c:v>0.11587388919454999</c:v>
                </c:pt>
                <c:pt idx="13">
                  <c:v>0.45989055769006998</c:v>
                </c:pt>
                <c:pt idx="14">
                  <c:v>0.10825204061318</c:v>
                </c:pt>
                <c:pt idx="15">
                  <c:v>0.27308838133069002</c:v>
                </c:pt>
                <c:pt idx="16">
                  <c:v>1.1442441054092001</c:v>
                </c:pt>
                <c:pt idx="17">
                  <c:v>0.10379340170518001</c:v>
                </c:pt>
                <c:pt idx="18">
                  <c:v>0.13196842624568</c:v>
                </c:pt>
                <c:pt idx="19">
                  <c:v>0.13451774567944</c:v>
                </c:pt>
                <c:pt idx="20">
                  <c:v>9.6992019643953001E-2</c:v>
                </c:pt>
                <c:pt idx="21">
                  <c:v>0.106649014416</c:v>
                </c:pt>
                <c:pt idx="22">
                  <c:v>1.6777948981338999</c:v>
                </c:pt>
                <c:pt idx="23">
                  <c:v>9.3528325721504005E-2</c:v>
                </c:pt>
                <c:pt idx="24">
                  <c:v>7.4841264093092996E-2</c:v>
                </c:pt>
                <c:pt idx="25">
                  <c:v>0.13502760832349001</c:v>
                </c:pt>
                <c:pt idx="26">
                  <c:v>0.59020500590205005</c:v>
                </c:pt>
                <c:pt idx="27">
                  <c:v>7.5823223570191001E-2</c:v>
                </c:pt>
                <c:pt idx="28">
                  <c:v>4.8174197899604997E-2</c:v>
                </c:pt>
                <c:pt idx="29">
                  <c:v>0.15428378573838999</c:v>
                </c:pt>
                <c:pt idx="30">
                  <c:v>7.1096329501361993E-2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68-4AE6-AE9A-B2B9606152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C668-4AE6-AE9A-B2B9606152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C668-4AE6-AE9A-B2B9606152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C668-4AE6-AE9A-B2B960615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241832"/>
        <c:axId val="230244128"/>
      </c:lineChart>
      <c:dateAx>
        <c:axId val="230241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44128"/>
        <c:crosses val="autoZero"/>
        <c:auto val="1"/>
        <c:lblOffset val="100"/>
        <c:baseTimeUnit val="days"/>
      </c:dateAx>
      <c:valAx>
        <c:axId val="23024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4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88193-BDA2-449B-B47A-23DD66C49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48BCC5-FBC1-43FA-94C2-34A46F46EF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77911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F4B65-9FF9-40F5-9DA8-B6646781F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EFA09-B094-4265-99AF-DBF139E0C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554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20170911_144923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2017-09-11T14:51:33Z</dcterms:created>
  <dcterms:modified xsi:type="dcterms:W3CDTF">2017-09-11T14:51:35Z</dcterms:modified>
</cp:coreProperties>
</file>