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DB46-460A-BCB8-9DCF91A5EDA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DB46-460A-BCB8-9DCF91A5EDA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DB46-460A-BCB8-9DCF91A5EDA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DB46-460A-BCB8-9DCF91A5EDAD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DB46-460A-BCB8-9DCF91A5ED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065408"/>
        <c:axId val="233311024"/>
      </c:lineChart>
      <c:catAx>
        <c:axId val="23006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311024"/>
        <c:crosses val="autoZero"/>
        <c:auto val="1"/>
        <c:lblAlgn val="ctr"/>
        <c:lblOffset val="100"/>
        <c:noMultiLvlLbl val="0"/>
      </c:catAx>
      <c:valAx>
        <c:axId val="233311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06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FD0B7-8EDA-4E68-8F53-B3CD3451D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20338F-5CB2-4919-ACB7-0090A8BADE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884191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AEC2F7-FCC8-4132-81D1-79F85E36B6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7AF469-C88B-40CD-82B1-8CB7CABF9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3075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20170911_144732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2017-09-11T14:47:33Z</dcterms:created>
  <dcterms:modified xsi:type="dcterms:W3CDTF">2017-09-11T14:47:35Z</dcterms:modified>
</cp:coreProperties>
</file>