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6405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@almarai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42948</c:v>
                </c:pt>
                <c:pt idx="1">
                  <c:v>42949</c:v>
                </c:pt>
                <c:pt idx="2">
                  <c:v>42950</c:v>
                </c:pt>
                <c:pt idx="3">
                  <c:v>42951</c:v>
                </c:pt>
                <c:pt idx="4">
                  <c:v>42952</c:v>
                </c:pt>
                <c:pt idx="5">
                  <c:v>42953</c:v>
                </c:pt>
                <c:pt idx="6">
                  <c:v>42954</c:v>
                </c:pt>
                <c:pt idx="7">
                  <c:v>42955</c:v>
                </c:pt>
                <c:pt idx="8">
                  <c:v>42956</c:v>
                </c:pt>
                <c:pt idx="9">
                  <c:v>42957</c:v>
                </c:pt>
                <c:pt idx="10">
                  <c:v>42958</c:v>
                </c:pt>
                <c:pt idx="11">
                  <c:v>42959</c:v>
                </c:pt>
                <c:pt idx="12">
                  <c:v>42960</c:v>
                </c:pt>
                <c:pt idx="13">
                  <c:v>42961</c:v>
                </c:pt>
                <c:pt idx="14">
                  <c:v>42962</c:v>
                </c:pt>
                <c:pt idx="15">
                  <c:v>42963</c:v>
                </c:pt>
                <c:pt idx="16">
                  <c:v>42964</c:v>
                </c:pt>
                <c:pt idx="17">
                  <c:v>42965</c:v>
                </c:pt>
                <c:pt idx="18">
                  <c:v>42966</c:v>
                </c:pt>
                <c:pt idx="19">
                  <c:v>42967</c:v>
                </c:pt>
                <c:pt idx="20">
                  <c:v>42968</c:v>
                </c:pt>
                <c:pt idx="21">
                  <c:v>42969</c:v>
                </c:pt>
                <c:pt idx="22">
                  <c:v>42970</c:v>
                </c:pt>
                <c:pt idx="23">
                  <c:v>42971</c:v>
                </c:pt>
                <c:pt idx="24">
                  <c:v>42972</c:v>
                </c:pt>
                <c:pt idx="25">
                  <c:v>42973</c:v>
                </c:pt>
                <c:pt idx="26">
                  <c:v>42974</c:v>
                </c:pt>
                <c:pt idx="27">
                  <c:v>42975</c:v>
                </c:pt>
                <c:pt idx="28">
                  <c:v>42976</c:v>
                </c:pt>
                <c:pt idx="29">
                  <c:v>42977</c:v>
                </c:pt>
                <c:pt idx="30">
                  <c:v>42978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5</c:v>
                </c:pt>
                <c:pt idx="1">
                  <c:v>-4</c:v>
                </c:pt>
                <c:pt idx="2">
                  <c:v>-20</c:v>
                </c:pt>
                <c:pt idx="3">
                  <c:v>-2</c:v>
                </c:pt>
                <c:pt idx="4">
                  <c:v>32</c:v>
                </c:pt>
                <c:pt idx="5">
                  <c:v>19</c:v>
                </c:pt>
                <c:pt idx="6">
                  <c:v>18</c:v>
                </c:pt>
                <c:pt idx="7">
                  <c:v>58</c:v>
                </c:pt>
                <c:pt idx="8">
                  <c:v>83</c:v>
                </c:pt>
                <c:pt idx="9">
                  <c:v>-62</c:v>
                </c:pt>
                <c:pt idx="10">
                  <c:v>25</c:v>
                </c:pt>
                <c:pt idx="11">
                  <c:v>25</c:v>
                </c:pt>
                <c:pt idx="12">
                  <c:v>-8</c:v>
                </c:pt>
                <c:pt idx="13">
                  <c:v>686</c:v>
                </c:pt>
                <c:pt idx="14">
                  <c:v>411</c:v>
                </c:pt>
                <c:pt idx="15">
                  <c:v>267</c:v>
                </c:pt>
                <c:pt idx="16">
                  <c:v>132</c:v>
                </c:pt>
                <c:pt idx="17">
                  <c:v>102</c:v>
                </c:pt>
                <c:pt idx="18">
                  <c:v>64</c:v>
                </c:pt>
                <c:pt idx="19">
                  <c:v>28</c:v>
                </c:pt>
                <c:pt idx="20">
                  <c:v>17</c:v>
                </c:pt>
                <c:pt idx="21">
                  <c:v>292</c:v>
                </c:pt>
                <c:pt idx="22">
                  <c:v>1035</c:v>
                </c:pt>
                <c:pt idx="23">
                  <c:v>369</c:v>
                </c:pt>
                <c:pt idx="24">
                  <c:v>231</c:v>
                </c:pt>
                <c:pt idx="25">
                  <c:v>310</c:v>
                </c:pt>
                <c:pt idx="26">
                  <c:v>294</c:v>
                </c:pt>
                <c:pt idx="27">
                  <c:v>136</c:v>
                </c:pt>
                <c:pt idx="28">
                  <c:v>41</c:v>
                </c:pt>
                <c:pt idx="29">
                  <c:v>60</c:v>
                </c:pt>
                <c:pt idx="30">
                  <c:v>-49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F8E-4D80-BC38-E5C06628AC5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@alrabiesocial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42948</c:v>
                </c:pt>
                <c:pt idx="1">
                  <c:v>42949</c:v>
                </c:pt>
                <c:pt idx="2">
                  <c:v>42950</c:v>
                </c:pt>
                <c:pt idx="3">
                  <c:v>42951</c:v>
                </c:pt>
                <c:pt idx="4">
                  <c:v>42952</c:v>
                </c:pt>
                <c:pt idx="5">
                  <c:v>42953</c:v>
                </c:pt>
                <c:pt idx="6">
                  <c:v>42954</c:v>
                </c:pt>
                <c:pt idx="7">
                  <c:v>42955</c:v>
                </c:pt>
                <c:pt idx="8">
                  <c:v>42956</c:v>
                </c:pt>
                <c:pt idx="9">
                  <c:v>42957</c:v>
                </c:pt>
                <c:pt idx="10">
                  <c:v>42958</c:v>
                </c:pt>
                <c:pt idx="11">
                  <c:v>42959</c:v>
                </c:pt>
                <c:pt idx="12">
                  <c:v>42960</c:v>
                </c:pt>
                <c:pt idx="13">
                  <c:v>42961</c:v>
                </c:pt>
                <c:pt idx="14">
                  <c:v>42962</c:v>
                </c:pt>
                <c:pt idx="15">
                  <c:v>42963</c:v>
                </c:pt>
                <c:pt idx="16">
                  <c:v>42964</c:v>
                </c:pt>
                <c:pt idx="17">
                  <c:v>42965</c:v>
                </c:pt>
                <c:pt idx="18">
                  <c:v>42966</c:v>
                </c:pt>
                <c:pt idx="19">
                  <c:v>42967</c:v>
                </c:pt>
                <c:pt idx="20">
                  <c:v>42968</c:v>
                </c:pt>
                <c:pt idx="21">
                  <c:v>42969</c:v>
                </c:pt>
                <c:pt idx="22">
                  <c:v>42970</c:v>
                </c:pt>
                <c:pt idx="23">
                  <c:v>42971</c:v>
                </c:pt>
                <c:pt idx="24">
                  <c:v>42972</c:v>
                </c:pt>
                <c:pt idx="25">
                  <c:v>42973</c:v>
                </c:pt>
                <c:pt idx="26">
                  <c:v>42974</c:v>
                </c:pt>
                <c:pt idx="27">
                  <c:v>42975</c:v>
                </c:pt>
                <c:pt idx="28">
                  <c:v>42976</c:v>
                </c:pt>
                <c:pt idx="29">
                  <c:v>42977</c:v>
                </c:pt>
                <c:pt idx="30">
                  <c:v>42978</c:v>
                </c:pt>
              </c:numCache>
            </c:num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112</c:v>
                </c:pt>
                <c:pt idx="1">
                  <c:v>109</c:v>
                </c:pt>
                <c:pt idx="2">
                  <c:v>67</c:v>
                </c:pt>
                <c:pt idx="3">
                  <c:v>110</c:v>
                </c:pt>
                <c:pt idx="4">
                  <c:v>106</c:v>
                </c:pt>
                <c:pt idx="5">
                  <c:v>73</c:v>
                </c:pt>
                <c:pt idx="6">
                  <c:v>160</c:v>
                </c:pt>
                <c:pt idx="7">
                  <c:v>102</c:v>
                </c:pt>
                <c:pt idx="8">
                  <c:v>139</c:v>
                </c:pt>
                <c:pt idx="9">
                  <c:v>122</c:v>
                </c:pt>
                <c:pt idx="10">
                  <c:v>107</c:v>
                </c:pt>
                <c:pt idx="11">
                  <c:v>92</c:v>
                </c:pt>
                <c:pt idx="12">
                  <c:v>97</c:v>
                </c:pt>
                <c:pt idx="13">
                  <c:v>94</c:v>
                </c:pt>
                <c:pt idx="14">
                  <c:v>110</c:v>
                </c:pt>
                <c:pt idx="15">
                  <c:v>83</c:v>
                </c:pt>
                <c:pt idx="16">
                  <c:v>108</c:v>
                </c:pt>
                <c:pt idx="17">
                  <c:v>71</c:v>
                </c:pt>
                <c:pt idx="18">
                  <c:v>79</c:v>
                </c:pt>
                <c:pt idx="19">
                  <c:v>119</c:v>
                </c:pt>
                <c:pt idx="20">
                  <c:v>53</c:v>
                </c:pt>
                <c:pt idx="21">
                  <c:v>73</c:v>
                </c:pt>
                <c:pt idx="22">
                  <c:v>124</c:v>
                </c:pt>
                <c:pt idx="23">
                  <c:v>430</c:v>
                </c:pt>
                <c:pt idx="24">
                  <c:v>85</c:v>
                </c:pt>
                <c:pt idx="25">
                  <c:v>18</c:v>
                </c:pt>
                <c:pt idx="26">
                  <c:v>59</c:v>
                </c:pt>
                <c:pt idx="27">
                  <c:v>6</c:v>
                </c:pt>
                <c:pt idx="28">
                  <c:v>-61</c:v>
                </c:pt>
                <c:pt idx="29">
                  <c:v>-7</c:v>
                </c:pt>
                <c:pt idx="30">
                  <c:v>29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BF8E-4D80-BC38-E5C06628AC5B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@NadaDairy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42948</c:v>
                </c:pt>
                <c:pt idx="1">
                  <c:v>42949</c:v>
                </c:pt>
                <c:pt idx="2">
                  <c:v>42950</c:v>
                </c:pt>
                <c:pt idx="3">
                  <c:v>42951</c:v>
                </c:pt>
                <c:pt idx="4">
                  <c:v>42952</c:v>
                </c:pt>
                <c:pt idx="5">
                  <c:v>42953</c:v>
                </c:pt>
                <c:pt idx="6">
                  <c:v>42954</c:v>
                </c:pt>
                <c:pt idx="7">
                  <c:v>42955</c:v>
                </c:pt>
                <c:pt idx="8">
                  <c:v>42956</c:v>
                </c:pt>
                <c:pt idx="9">
                  <c:v>42957</c:v>
                </c:pt>
                <c:pt idx="10">
                  <c:v>42958</c:v>
                </c:pt>
                <c:pt idx="11">
                  <c:v>42959</c:v>
                </c:pt>
                <c:pt idx="12">
                  <c:v>42960</c:v>
                </c:pt>
                <c:pt idx="13">
                  <c:v>42961</c:v>
                </c:pt>
                <c:pt idx="14">
                  <c:v>42962</c:v>
                </c:pt>
                <c:pt idx="15">
                  <c:v>42963</c:v>
                </c:pt>
                <c:pt idx="16">
                  <c:v>42964</c:v>
                </c:pt>
                <c:pt idx="17">
                  <c:v>42965</c:v>
                </c:pt>
                <c:pt idx="18">
                  <c:v>42966</c:v>
                </c:pt>
                <c:pt idx="19">
                  <c:v>42967</c:v>
                </c:pt>
                <c:pt idx="20">
                  <c:v>42968</c:v>
                </c:pt>
                <c:pt idx="21">
                  <c:v>42969</c:v>
                </c:pt>
                <c:pt idx="22">
                  <c:v>42970</c:v>
                </c:pt>
                <c:pt idx="23">
                  <c:v>42971</c:v>
                </c:pt>
                <c:pt idx="24">
                  <c:v>42972</c:v>
                </c:pt>
                <c:pt idx="25">
                  <c:v>42973</c:v>
                </c:pt>
                <c:pt idx="26">
                  <c:v>42974</c:v>
                </c:pt>
                <c:pt idx="27">
                  <c:v>42975</c:v>
                </c:pt>
                <c:pt idx="28">
                  <c:v>42976</c:v>
                </c:pt>
                <c:pt idx="29">
                  <c:v>42977</c:v>
                </c:pt>
                <c:pt idx="30">
                  <c:v>42978</c:v>
                </c:pt>
              </c:numCache>
            </c:numRef>
          </c:cat>
          <c:val>
            <c:numRef>
              <c:f>Sheet1!$D$2:$D$32</c:f>
              <c:numCache>
                <c:formatCode>General</c:formatCode>
                <c:ptCount val="31"/>
                <c:pt idx="0">
                  <c:v>15</c:v>
                </c:pt>
                <c:pt idx="1">
                  <c:v>8</c:v>
                </c:pt>
                <c:pt idx="2">
                  <c:v>3</c:v>
                </c:pt>
                <c:pt idx="3">
                  <c:v>10</c:v>
                </c:pt>
                <c:pt idx="4">
                  <c:v>15</c:v>
                </c:pt>
                <c:pt idx="5">
                  <c:v>8</c:v>
                </c:pt>
                <c:pt idx="6">
                  <c:v>5</c:v>
                </c:pt>
                <c:pt idx="7">
                  <c:v>11</c:v>
                </c:pt>
                <c:pt idx="8">
                  <c:v>4</c:v>
                </c:pt>
                <c:pt idx="9">
                  <c:v>15</c:v>
                </c:pt>
                <c:pt idx="10">
                  <c:v>13</c:v>
                </c:pt>
                <c:pt idx="11">
                  <c:v>18</c:v>
                </c:pt>
                <c:pt idx="12">
                  <c:v>12</c:v>
                </c:pt>
                <c:pt idx="13">
                  <c:v>7687</c:v>
                </c:pt>
                <c:pt idx="14">
                  <c:v>-934</c:v>
                </c:pt>
                <c:pt idx="15">
                  <c:v>-345</c:v>
                </c:pt>
                <c:pt idx="16">
                  <c:v>191</c:v>
                </c:pt>
                <c:pt idx="17">
                  <c:v>-831</c:v>
                </c:pt>
                <c:pt idx="18">
                  <c:v>-217</c:v>
                </c:pt>
                <c:pt idx="19">
                  <c:v>-363</c:v>
                </c:pt>
                <c:pt idx="20">
                  <c:v>-298</c:v>
                </c:pt>
                <c:pt idx="21">
                  <c:v>201</c:v>
                </c:pt>
                <c:pt idx="22">
                  <c:v>-84</c:v>
                </c:pt>
                <c:pt idx="23">
                  <c:v>62</c:v>
                </c:pt>
                <c:pt idx="24">
                  <c:v>-64</c:v>
                </c:pt>
                <c:pt idx="25">
                  <c:v>85</c:v>
                </c:pt>
                <c:pt idx="26">
                  <c:v>-28</c:v>
                </c:pt>
                <c:pt idx="27">
                  <c:v>39</c:v>
                </c:pt>
                <c:pt idx="28">
                  <c:v>-65</c:v>
                </c:pt>
                <c:pt idx="29">
                  <c:v>68</c:v>
                </c:pt>
                <c:pt idx="30">
                  <c:v>-909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BF8E-4D80-BC38-E5C06628AC5B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@NadecFoods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42948</c:v>
                </c:pt>
                <c:pt idx="1">
                  <c:v>42949</c:v>
                </c:pt>
                <c:pt idx="2">
                  <c:v>42950</c:v>
                </c:pt>
                <c:pt idx="3">
                  <c:v>42951</c:v>
                </c:pt>
                <c:pt idx="4">
                  <c:v>42952</c:v>
                </c:pt>
                <c:pt idx="5">
                  <c:v>42953</c:v>
                </c:pt>
                <c:pt idx="6">
                  <c:v>42954</c:v>
                </c:pt>
                <c:pt idx="7">
                  <c:v>42955</c:v>
                </c:pt>
                <c:pt idx="8">
                  <c:v>42956</c:v>
                </c:pt>
                <c:pt idx="9">
                  <c:v>42957</c:v>
                </c:pt>
                <c:pt idx="10">
                  <c:v>42958</c:v>
                </c:pt>
                <c:pt idx="11">
                  <c:v>42959</c:v>
                </c:pt>
                <c:pt idx="12">
                  <c:v>42960</c:v>
                </c:pt>
                <c:pt idx="13">
                  <c:v>42961</c:v>
                </c:pt>
                <c:pt idx="14">
                  <c:v>42962</c:v>
                </c:pt>
                <c:pt idx="15">
                  <c:v>42963</c:v>
                </c:pt>
                <c:pt idx="16">
                  <c:v>42964</c:v>
                </c:pt>
                <c:pt idx="17">
                  <c:v>42965</c:v>
                </c:pt>
                <c:pt idx="18">
                  <c:v>42966</c:v>
                </c:pt>
                <c:pt idx="19">
                  <c:v>42967</c:v>
                </c:pt>
                <c:pt idx="20">
                  <c:v>42968</c:v>
                </c:pt>
                <c:pt idx="21">
                  <c:v>42969</c:v>
                </c:pt>
                <c:pt idx="22">
                  <c:v>42970</c:v>
                </c:pt>
                <c:pt idx="23">
                  <c:v>42971</c:v>
                </c:pt>
                <c:pt idx="24">
                  <c:v>42972</c:v>
                </c:pt>
                <c:pt idx="25">
                  <c:v>42973</c:v>
                </c:pt>
                <c:pt idx="26">
                  <c:v>42974</c:v>
                </c:pt>
                <c:pt idx="27">
                  <c:v>42975</c:v>
                </c:pt>
                <c:pt idx="28">
                  <c:v>42976</c:v>
                </c:pt>
                <c:pt idx="29">
                  <c:v>42977</c:v>
                </c:pt>
                <c:pt idx="30">
                  <c:v>42978</c:v>
                </c:pt>
              </c:numCache>
            </c:numRef>
          </c:cat>
          <c:val>
            <c:numRef>
              <c:f>Sheet1!$E$2:$E$32</c:f>
              <c:numCache>
                <c:formatCode>General</c:formatCode>
                <c:ptCount val="31"/>
                <c:pt idx="0">
                  <c:v>21</c:v>
                </c:pt>
                <c:pt idx="1">
                  <c:v>15</c:v>
                </c:pt>
                <c:pt idx="2">
                  <c:v>6</c:v>
                </c:pt>
                <c:pt idx="3">
                  <c:v>3</c:v>
                </c:pt>
                <c:pt idx="4">
                  <c:v>3</c:v>
                </c:pt>
                <c:pt idx="5">
                  <c:v>13</c:v>
                </c:pt>
                <c:pt idx="6">
                  <c:v>13</c:v>
                </c:pt>
                <c:pt idx="7">
                  <c:v>15</c:v>
                </c:pt>
                <c:pt idx="8">
                  <c:v>4</c:v>
                </c:pt>
                <c:pt idx="9">
                  <c:v>5</c:v>
                </c:pt>
                <c:pt idx="10">
                  <c:v>12</c:v>
                </c:pt>
                <c:pt idx="11">
                  <c:v>13</c:v>
                </c:pt>
                <c:pt idx="12">
                  <c:v>6</c:v>
                </c:pt>
                <c:pt idx="13">
                  <c:v>15</c:v>
                </c:pt>
                <c:pt idx="14">
                  <c:v>19</c:v>
                </c:pt>
                <c:pt idx="15">
                  <c:v>15</c:v>
                </c:pt>
                <c:pt idx="16">
                  <c:v>14</c:v>
                </c:pt>
                <c:pt idx="17">
                  <c:v>9</c:v>
                </c:pt>
                <c:pt idx="18">
                  <c:v>18</c:v>
                </c:pt>
                <c:pt idx="19">
                  <c:v>8</c:v>
                </c:pt>
                <c:pt idx="20">
                  <c:v>14</c:v>
                </c:pt>
                <c:pt idx="21">
                  <c:v>15</c:v>
                </c:pt>
                <c:pt idx="22">
                  <c:v>25</c:v>
                </c:pt>
                <c:pt idx="23">
                  <c:v>8</c:v>
                </c:pt>
                <c:pt idx="24">
                  <c:v>17</c:v>
                </c:pt>
                <c:pt idx="25">
                  <c:v>22</c:v>
                </c:pt>
                <c:pt idx="26">
                  <c:v>33</c:v>
                </c:pt>
                <c:pt idx="27">
                  <c:v>25</c:v>
                </c:pt>
                <c:pt idx="28">
                  <c:v>42</c:v>
                </c:pt>
                <c:pt idx="29">
                  <c:v>28</c:v>
                </c:pt>
                <c:pt idx="30">
                  <c:v>16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BF8E-4D80-BC38-E5C06628AC5B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@suntoparabia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42948</c:v>
                </c:pt>
                <c:pt idx="1">
                  <c:v>42949</c:v>
                </c:pt>
                <c:pt idx="2">
                  <c:v>42950</c:v>
                </c:pt>
                <c:pt idx="3">
                  <c:v>42951</c:v>
                </c:pt>
                <c:pt idx="4">
                  <c:v>42952</c:v>
                </c:pt>
                <c:pt idx="5">
                  <c:v>42953</c:v>
                </c:pt>
                <c:pt idx="6">
                  <c:v>42954</c:v>
                </c:pt>
                <c:pt idx="7">
                  <c:v>42955</c:v>
                </c:pt>
                <c:pt idx="8">
                  <c:v>42956</c:v>
                </c:pt>
                <c:pt idx="9">
                  <c:v>42957</c:v>
                </c:pt>
                <c:pt idx="10">
                  <c:v>42958</c:v>
                </c:pt>
                <c:pt idx="11">
                  <c:v>42959</c:v>
                </c:pt>
                <c:pt idx="12">
                  <c:v>42960</c:v>
                </c:pt>
                <c:pt idx="13">
                  <c:v>42961</c:v>
                </c:pt>
                <c:pt idx="14">
                  <c:v>42962</c:v>
                </c:pt>
                <c:pt idx="15">
                  <c:v>42963</c:v>
                </c:pt>
                <c:pt idx="16">
                  <c:v>42964</c:v>
                </c:pt>
                <c:pt idx="17">
                  <c:v>42965</c:v>
                </c:pt>
                <c:pt idx="18">
                  <c:v>42966</c:v>
                </c:pt>
                <c:pt idx="19">
                  <c:v>42967</c:v>
                </c:pt>
                <c:pt idx="20">
                  <c:v>42968</c:v>
                </c:pt>
                <c:pt idx="21">
                  <c:v>42969</c:v>
                </c:pt>
                <c:pt idx="22">
                  <c:v>42970</c:v>
                </c:pt>
                <c:pt idx="23">
                  <c:v>42971</c:v>
                </c:pt>
                <c:pt idx="24">
                  <c:v>42972</c:v>
                </c:pt>
                <c:pt idx="25">
                  <c:v>42973</c:v>
                </c:pt>
                <c:pt idx="26">
                  <c:v>42974</c:v>
                </c:pt>
                <c:pt idx="27">
                  <c:v>42975</c:v>
                </c:pt>
                <c:pt idx="28">
                  <c:v>42976</c:v>
                </c:pt>
                <c:pt idx="29">
                  <c:v>42977</c:v>
                </c:pt>
                <c:pt idx="30">
                  <c:v>42978</c:v>
                </c:pt>
              </c:numCache>
            </c:numRef>
          </c:cat>
          <c:val>
            <c:numRef>
              <c:f>Sheet1!$F$2:$F$32</c:f>
              <c:numCache>
                <c:formatCode>General</c:formatCode>
                <c:ptCount val="31"/>
                <c:pt idx="0">
                  <c:v>0</c:v>
                </c:pt>
                <c:pt idx="1">
                  <c:v>1</c:v>
                </c:pt>
                <c:pt idx="2">
                  <c:v>3</c:v>
                </c:pt>
                <c:pt idx="3">
                  <c:v>1</c:v>
                </c:pt>
                <c:pt idx="4">
                  <c:v>-1</c:v>
                </c:pt>
                <c:pt idx="5">
                  <c:v>1</c:v>
                </c:pt>
                <c:pt idx="6">
                  <c:v>1</c:v>
                </c:pt>
                <c:pt idx="7">
                  <c:v>3</c:v>
                </c:pt>
                <c:pt idx="8">
                  <c:v>2</c:v>
                </c:pt>
                <c:pt idx="9">
                  <c:v>1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1</c:v>
                </c:pt>
                <c:pt idx="14">
                  <c:v>1</c:v>
                </c:pt>
                <c:pt idx="15">
                  <c:v>1</c:v>
                </c:pt>
                <c:pt idx="16">
                  <c:v>0</c:v>
                </c:pt>
                <c:pt idx="17">
                  <c:v>1</c:v>
                </c:pt>
                <c:pt idx="18">
                  <c:v>-1</c:v>
                </c:pt>
                <c:pt idx="19">
                  <c:v>-1</c:v>
                </c:pt>
                <c:pt idx="20">
                  <c:v>1</c:v>
                </c:pt>
                <c:pt idx="21">
                  <c:v>0</c:v>
                </c:pt>
                <c:pt idx="22">
                  <c:v>1</c:v>
                </c:pt>
                <c:pt idx="23">
                  <c:v>0</c:v>
                </c:pt>
                <c:pt idx="24">
                  <c:v>-1</c:v>
                </c:pt>
                <c:pt idx="25">
                  <c:v>2</c:v>
                </c:pt>
                <c:pt idx="26">
                  <c:v>-1</c:v>
                </c:pt>
                <c:pt idx="27">
                  <c:v>-2</c:v>
                </c:pt>
                <c:pt idx="28">
                  <c:v>-1</c:v>
                </c:pt>
                <c:pt idx="29">
                  <c:v>1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BF8E-4D80-BC38-E5C06628AC5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0383968"/>
        <c:axId val="242381024"/>
      </c:lineChart>
      <c:dateAx>
        <c:axId val="24038396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2381024"/>
        <c:crosses val="autoZero"/>
        <c:auto val="1"/>
        <c:lblOffset val="100"/>
        <c:baseTimeUnit val="days"/>
      </c:dateAx>
      <c:valAx>
        <c:axId val="2423810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03839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9/11/2017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9/11/2017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9/11/2017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9/11/2017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9/11/2017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9/11/2017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9/11/2017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9/11/2017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9/11/2017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9/11/2017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9D02A4-A4C1-4756-AF19-C5961802C6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Change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DB510AB-6BAC-4C49-BEE0-03BBFB24644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879716402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3E09E72-1FF9-43DD-92D2-88F1A5C9C28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08/01/2017 - 08/31/2017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6F27215-C8B5-43C2-86F3-4B0CF5435C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344969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20170911_144639</Template>
  <TotalTime>0</TotalTime>
  <Words>10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Lato</vt:lpstr>
      <vt:lpstr>Arial</vt:lpstr>
      <vt:lpstr>quintly_template</vt:lpstr>
      <vt:lpstr>Twitter Followers Change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Followers Change</dc:title>
  <dc:creator>Administrator</dc:creator>
  <cp:lastModifiedBy>Administrator</cp:lastModifiedBy>
  <cp:revision>1</cp:revision>
  <dcterms:created xsi:type="dcterms:W3CDTF">2017-09-11T14:46:40Z</dcterms:created>
  <dcterms:modified xsi:type="dcterms:W3CDTF">2017-09-11T14:46:42Z</dcterms:modified>
</cp:coreProperties>
</file>