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AD7-4A50-9E0D-0E13CB9E505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6AD7-4A50-9E0D-0E13CB9E505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6AD7-4A50-9E0D-0E13CB9E505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6AD7-4A50-9E0D-0E13CB9E505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6AD7-4A50-9E0D-0E13CB9E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00608"/>
        <c:axId val="243397656"/>
      </c:lineChart>
      <c:catAx>
        <c:axId val="24340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97656"/>
        <c:crosses val="autoZero"/>
        <c:auto val="1"/>
        <c:lblAlgn val="ctr"/>
        <c:lblOffset val="100"/>
        <c:noMultiLvlLbl val="0"/>
      </c:catAx>
      <c:valAx>
        <c:axId val="24339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0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4946-8226-417F-95AC-3495CFD5A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6A969E-F66B-4543-A918-4224C56CC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15237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A68A7-B27D-4C5C-8064-739A675E2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6911A-1E7A-4105-9547-D31483C3A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97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20170911_144544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</dc:title>
  <dc:creator>Administrator</dc:creator>
  <cp:lastModifiedBy>Administrator</cp:lastModifiedBy>
  <cp:revision>1</cp:revision>
  <dcterms:created xsi:type="dcterms:W3CDTF">2017-09-11T14:45:45Z</dcterms:created>
  <dcterms:modified xsi:type="dcterms:W3CDTF">2017-09-11T14:45:48Z</dcterms:modified>
</cp:coreProperties>
</file>