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9463-4568-8812-C3CB84396C6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9463-4568-8812-C3CB84396C6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9463-4568-8812-C3CB84396C6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9463-4568-8812-C3CB84396C6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9463-4568-8812-C3CB84396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24752"/>
        <c:axId val="247821800"/>
      </c:lineChart>
      <c:catAx>
        <c:axId val="24782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21800"/>
        <c:crosses val="autoZero"/>
        <c:auto val="1"/>
        <c:lblAlgn val="ctr"/>
        <c:lblOffset val="100"/>
        <c:noMultiLvlLbl val="0"/>
      </c:catAx>
      <c:valAx>
        <c:axId val="24782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2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F5ACC-EC97-427E-9F36-F497E01E4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5EF9A2-9FAD-4D64-96B9-374AD362B1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76133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3B08A-9B11-4E70-9BB7-D6692BE4A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01FB4-E963-4F34-8B38-970CC18D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12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20170911_144441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2017-09-11T14:44:42Z</dcterms:created>
  <dcterms:modified xsi:type="dcterms:W3CDTF">2017-09-11T14:44:44Z</dcterms:modified>
</cp:coreProperties>
</file>