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A96A7-D3F9-47F0-8D72-F264196E12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855127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2834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913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422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604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1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60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118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122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552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577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818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641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892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38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17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58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5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3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6446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A33604-B43A-47EE-A009-25DDEFED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9B97E-DAEF-4969-BF00-2DB17B8BA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88935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20170911_143849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2017-09-11T14:38:51Z</dcterms:created>
  <dcterms:modified xsi:type="dcterms:W3CDTF">2017-09-11T14:39:14Z</dcterms:modified>
</cp:coreProperties>
</file>