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4FC96-E110-41F2-BE02-3E7DEC585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046451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27374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445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491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823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942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002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656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361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845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72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763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406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481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1565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8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52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16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93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0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17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11A68C-8581-471D-9B21-1A472262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2E7DF-B454-4F44-B6D8-B4759FB25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524515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20170911_142026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2017-09-11T14:20:26Z</dcterms:created>
  <dcterms:modified xsi:type="dcterms:W3CDTF">2017-09-11T14:20:49Z</dcterms:modified>
</cp:coreProperties>
</file>