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0.1333</c:v>
                </c:pt>
                <c:pt idx="1">
                  <c:v>0.23910000000000001</c:v>
                </c:pt>
                <c:pt idx="2">
                  <c:v>0.21240000000000001</c:v>
                </c:pt>
                <c:pt idx="3">
                  <c:v>0.18529999999999999</c:v>
                </c:pt>
                <c:pt idx="4">
                  <c:v>0.16619999999999999</c:v>
                </c:pt>
                <c:pt idx="5">
                  <c:v>0.36699999999999999</c:v>
                </c:pt>
                <c:pt idx="6">
                  <c:v>0.26100000000000001</c:v>
                </c:pt>
                <c:pt idx="7">
                  <c:v>0.1996</c:v>
                </c:pt>
                <c:pt idx="8">
                  <c:v>0.23369999999999999</c:v>
                </c:pt>
                <c:pt idx="9">
                  <c:v>0.28199999999999997</c:v>
                </c:pt>
                <c:pt idx="10">
                  <c:v>0.24049999999999999</c:v>
                </c:pt>
                <c:pt idx="11">
                  <c:v>0.3271</c:v>
                </c:pt>
                <c:pt idx="12">
                  <c:v>0.23269999999999999</c:v>
                </c:pt>
                <c:pt idx="13">
                  <c:v>0.3019</c:v>
                </c:pt>
                <c:pt idx="14">
                  <c:v>0.25650000000000001</c:v>
                </c:pt>
                <c:pt idx="15">
                  <c:v>0.27389999999999998</c:v>
                </c:pt>
                <c:pt idx="16">
                  <c:v>0.20810000000000001</c:v>
                </c:pt>
                <c:pt idx="17">
                  <c:v>0.26519999999999999</c:v>
                </c:pt>
                <c:pt idx="18">
                  <c:v>0.17419999999999999</c:v>
                </c:pt>
                <c:pt idx="19">
                  <c:v>0.1226</c:v>
                </c:pt>
                <c:pt idx="20">
                  <c:v>0.1749</c:v>
                </c:pt>
                <c:pt idx="21">
                  <c:v>0.1736</c:v>
                </c:pt>
                <c:pt idx="22">
                  <c:v>0.23549999999999999</c:v>
                </c:pt>
                <c:pt idx="23">
                  <c:v>0.1419</c:v>
                </c:pt>
                <c:pt idx="24">
                  <c:v>0.2137</c:v>
                </c:pt>
                <c:pt idx="25">
                  <c:v>0.19170000000000001</c:v>
                </c:pt>
                <c:pt idx="26">
                  <c:v>0.23069999999999999</c:v>
                </c:pt>
                <c:pt idx="27">
                  <c:v>0.16059999999999999</c:v>
                </c:pt>
                <c:pt idx="28">
                  <c:v>0.11269999999999999</c:v>
                </c:pt>
                <c:pt idx="29">
                  <c:v>0.18479999999999999</c:v>
                </c:pt>
                <c:pt idx="30">
                  <c:v>0.183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EB-49F3-BF00-967A841EB0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0.41930000000000001</c:v>
                </c:pt>
                <c:pt idx="2">
                  <c:v>0.43369999999999997</c:v>
                </c:pt>
                <c:pt idx="3">
                  <c:v>0.56879999999999997</c:v>
                </c:pt>
                <c:pt idx="4">
                  <c:v>0.42959999999999998</c:v>
                </c:pt>
                <c:pt idx="5">
                  <c:v>0</c:v>
                </c:pt>
                <c:pt idx="6">
                  <c:v>0</c:v>
                </c:pt>
                <c:pt idx="7">
                  <c:v>0.56510000000000005</c:v>
                </c:pt>
                <c:pt idx="8">
                  <c:v>0</c:v>
                </c:pt>
                <c:pt idx="9">
                  <c:v>0.48759999999999998</c:v>
                </c:pt>
                <c:pt idx="10">
                  <c:v>0</c:v>
                </c:pt>
                <c:pt idx="11">
                  <c:v>0</c:v>
                </c:pt>
                <c:pt idx="12">
                  <c:v>1.3711</c:v>
                </c:pt>
                <c:pt idx="13">
                  <c:v>0</c:v>
                </c:pt>
                <c:pt idx="14">
                  <c:v>0</c:v>
                </c:pt>
                <c:pt idx="15">
                  <c:v>0.3422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0.2392</c:v>
                </c:pt>
                <c:pt idx="21">
                  <c:v>0.46889999999999998</c:v>
                </c:pt>
                <c:pt idx="22">
                  <c:v>0</c:v>
                </c:pt>
                <c:pt idx="23">
                  <c:v>0</c:v>
                </c:pt>
                <c:pt idx="24">
                  <c:v>1.1274</c:v>
                </c:pt>
                <c:pt idx="25">
                  <c:v>0</c:v>
                </c:pt>
                <c:pt idx="26">
                  <c:v>0.2908</c:v>
                </c:pt>
                <c:pt idx="27">
                  <c:v>0.32879999999999998</c:v>
                </c:pt>
                <c:pt idx="28">
                  <c:v>0.18479999999999999</c:v>
                </c:pt>
                <c:pt idx="29">
                  <c:v>0.30659999999999998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EB-49F3-BF00-967A841EB0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1.9895</c:v>
                </c:pt>
                <c:pt idx="1">
                  <c:v>0</c:v>
                </c:pt>
                <c:pt idx="2">
                  <c:v>0.63290000000000002</c:v>
                </c:pt>
                <c:pt idx="3">
                  <c:v>2.2726999999999999</c:v>
                </c:pt>
                <c:pt idx="4">
                  <c:v>2.4937999999999998</c:v>
                </c:pt>
                <c:pt idx="5">
                  <c:v>2.4355000000000002</c:v>
                </c:pt>
                <c:pt idx="6">
                  <c:v>0.20780000000000001</c:v>
                </c:pt>
                <c:pt idx="7">
                  <c:v>0.25650000000000001</c:v>
                </c:pt>
                <c:pt idx="8">
                  <c:v>0.17760000000000001</c:v>
                </c:pt>
                <c:pt idx="9">
                  <c:v>1.6043000000000001</c:v>
                </c:pt>
                <c:pt idx="10">
                  <c:v>3.7747000000000002</c:v>
                </c:pt>
                <c:pt idx="11">
                  <c:v>0.31159999999999999</c:v>
                </c:pt>
                <c:pt idx="12">
                  <c:v>0</c:v>
                </c:pt>
                <c:pt idx="13">
                  <c:v>0.29060000000000002</c:v>
                </c:pt>
                <c:pt idx="14">
                  <c:v>2.4849000000000001</c:v>
                </c:pt>
                <c:pt idx="15">
                  <c:v>0.71179999999999999</c:v>
                </c:pt>
                <c:pt idx="16">
                  <c:v>1.6346000000000001</c:v>
                </c:pt>
                <c:pt idx="17">
                  <c:v>1.4097999999999999</c:v>
                </c:pt>
                <c:pt idx="18">
                  <c:v>1.3532999999999999</c:v>
                </c:pt>
                <c:pt idx="19">
                  <c:v>0.99399999999999999</c:v>
                </c:pt>
                <c:pt idx="20">
                  <c:v>0.76849999999999996</c:v>
                </c:pt>
                <c:pt idx="21">
                  <c:v>0.27429999999999999</c:v>
                </c:pt>
                <c:pt idx="22">
                  <c:v>1.0869</c:v>
                </c:pt>
                <c:pt idx="23">
                  <c:v>2.7240000000000002</c:v>
                </c:pt>
                <c:pt idx="24">
                  <c:v>4.3281000000000001</c:v>
                </c:pt>
                <c:pt idx="25">
                  <c:v>1.7095</c:v>
                </c:pt>
                <c:pt idx="26">
                  <c:v>2.4085000000000001</c:v>
                </c:pt>
                <c:pt idx="27">
                  <c:v>0.5101</c:v>
                </c:pt>
                <c:pt idx="28">
                  <c:v>2.5426000000000002</c:v>
                </c:pt>
                <c:pt idx="29">
                  <c:v>0</c:v>
                </c:pt>
                <c:pt idx="30">
                  <c:v>2.2263999999999999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EB-49F3-BF00-967A841EB0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0.29470000000000002</c:v>
                </c:pt>
                <c:pt idx="1">
                  <c:v>0.5091</c:v>
                </c:pt>
                <c:pt idx="2">
                  <c:v>0.25659999999999999</c:v>
                </c:pt>
                <c:pt idx="3">
                  <c:v>0.24260000000000001</c:v>
                </c:pt>
                <c:pt idx="4">
                  <c:v>3.2056</c:v>
                </c:pt>
                <c:pt idx="5">
                  <c:v>0.16270000000000001</c:v>
                </c:pt>
                <c:pt idx="6">
                  <c:v>0.16669999999999999</c:v>
                </c:pt>
                <c:pt idx="7">
                  <c:v>0.20610000000000001</c:v>
                </c:pt>
                <c:pt idx="8">
                  <c:v>0.1777</c:v>
                </c:pt>
                <c:pt idx="9">
                  <c:v>0.15920000000000001</c:v>
                </c:pt>
                <c:pt idx="10">
                  <c:v>0.30690000000000001</c:v>
                </c:pt>
                <c:pt idx="11">
                  <c:v>0.15759999999999999</c:v>
                </c:pt>
                <c:pt idx="12">
                  <c:v>0.20610000000000001</c:v>
                </c:pt>
                <c:pt idx="13">
                  <c:v>0.31159999999999999</c:v>
                </c:pt>
                <c:pt idx="14">
                  <c:v>0.20749999999999999</c:v>
                </c:pt>
                <c:pt idx="15">
                  <c:v>0.1895</c:v>
                </c:pt>
                <c:pt idx="16">
                  <c:v>0.46329999999999999</c:v>
                </c:pt>
                <c:pt idx="17">
                  <c:v>0.2011</c:v>
                </c:pt>
                <c:pt idx="18">
                  <c:v>0.23569999999999999</c:v>
                </c:pt>
                <c:pt idx="19">
                  <c:v>0.17560000000000001</c:v>
                </c:pt>
                <c:pt idx="20">
                  <c:v>0.14480000000000001</c:v>
                </c:pt>
                <c:pt idx="21">
                  <c:v>0.1822</c:v>
                </c:pt>
                <c:pt idx="22">
                  <c:v>0.44009999999999999</c:v>
                </c:pt>
                <c:pt idx="23">
                  <c:v>0.1774</c:v>
                </c:pt>
                <c:pt idx="24">
                  <c:v>0.20480000000000001</c:v>
                </c:pt>
                <c:pt idx="25">
                  <c:v>0.21829999999999999</c:v>
                </c:pt>
                <c:pt idx="26">
                  <c:v>0.30909999999999999</c:v>
                </c:pt>
                <c:pt idx="27">
                  <c:v>0.1696</c:v>
                </c:pt>
                <c:pt idx="28">
                  <c:v>6.6100000000000006E-2</c:v>
                </c:pt>
                <c:pt idx="29">
                  <c:v>0.2009</c:v>
                </c:pt>
                <c:pt idx="30">
                  <c:v>0.14990000000000001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EB-49F3-BF00-967A841EB0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0.65280000000000005</c:v>
                </c:pt>
                <c:pt idx="13">
                  <c:v>0.51439999999999997</c:v>
                </c:pt>
                <c:pt idx="14">
                  <c:v>0.44519999999999998</c:v>
                </c:pt>
                <c:pt idx="15">
                  <c:v>0.50460000000000005</c:v>
                </c:pt>
                <c:pt idx="16">
                  <c:v>0.61350000000000005</c:v>
                </c:pt>
                <c:pt idx="17">
                  <c:v>0.37609999999999999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0.41589999999999999</c:v>
                </c:pt>
                <c:pt idx="22">
                  <c:v>0.33679999999999999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1.0899000000000001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0.31709999999999999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EB-49F3-BF00-967A841EB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843160"/>
        <c:axId val="226843488"/>
      </c:lineChart>
      <c:dateAx>
        <c:axId val="226843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43488"/>
        <c:crosses val="autoZero"/>
        <c:auto val="1"/>
        <c:lblOffset val="100"/>
        <c:baseTimeUnit val="days"/>
      </c:dateAx>
      <c:valAx>
        <c:axId val="22684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4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695C-A995-412D-86FA-AB451CA0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50ED3-09F6-4362-BE98-C8D60A31C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6838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C0E48-7566-454B-9537-C943AFBF3B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08/01/2017 - 10/01/2017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DA2D2-2D31-479E-9B93-D19E61D33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77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20170911_141425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2017-09-11T14:14:26Z</dcterms:created>
  <dcterms:modified xsi:type="dcterms:W3CDTF">2017-09-11T14:14:28Z</dcterms:modified>
</cp:coreProperties>
</file>