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almarai (Almarai)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8.7096570146799002E-2</c:v>
                </c:pt>
                <c:pt idx="1">
                  <c:v>9.6743769992902004E-2</c:v>
                </c:pt>
                <c:pt idx="2">
                  <c:v>8.7908031685745999E-2</c:v>
                </c:pt>
                <c:pt idx="3">
                  <c:v>8.3948796086919006E-2</c:v>
                </c:pt>
                <c:pt idx="4">
                  <c:v>9.4544996145473001E-2</c:v>
                </c:pt>
                <c:pt idx="5">
                  <c:v>9.7362022029974002E-2</c:v>
                </c:pt>
                <c:pt idx="6">
                  <c:v>9.7267320599863996E-2</c:v>
                </c:pt>
                <c:pt idx="7">
                  <c:v>9.5239016089108994E-2</c:v>
                </c:pt>
                <c:pt idx="8">
                  <c:v>7.0516071385448006E-2</c:v>
                </c:pt>
                <c:pt idx="9">
                  <c:v>8.6876360459671995E-2</c:v>
                </c:pt>
                <c:pt idx="10">
                  <c:v>7.4263035815037001E-2</c:v>
                </c:pt>
                <c:pt idx="11">
                  <c:v>6.9389230213227002E-2</c:v>
                </c:pt>
                <c:pt idx="12">
                  <c:v>0.10304860138008</c:v>
                </c:pt>
                <c:pt idx="13">
                  <c:v>0.14864130304065001</c:v>
                </c:pt>
                <c:pt idx="14">
                  <c:v>0.15658622809714001</c:v>
                </c:pt>
                <c:pt idx="15">
                  <c:v>0.16113716801427</c:v>
                </c:pt>
                <c:pt idx="16">
                  <c:v>0.13885297863578999</c:v>
                </c:pt>
                <c:pt idx="17">
                  <c:v>0.12383812110316</c:v>
                </c:pt>
                <c:pt idx="18">
                  <c:v>8.4526009656022E-2</c:v>
                </c:pt>
                <c:pt idx="19">
                  <c:v>7.2526004389732002E-2</c:v>
                </c:pt>
                <c:pt idx="20">
                  <c:v>8.1055823622528E-2</c:v>
                </c:pt>
                <c:pt idx="21">
                  <c:v>8.9565606806985998E-2</c:v>
                </c:pt>
                <c:pt idx="22">
                  <c:v>8.8057499167024003E-2</c:v>
                </c:pt>
                <c:pt idx="23">
                  <c:v>8.7980026156223995E-2</c:v>
                </c:pt>
                <c:pt idx="24">
                  <c:v>8.6002090658557004E-2</c:v>
                </c:pt>
                <c:pt idx="25">
                  <c:v>8.7827156156684003E-2</c:v>
                </c:pt>
                <c:pt idx="26">
                  <c:v>8.8698737347385995E-2</c:v>
                </c:pt>
                <c:pt idx="27">
                  <c:v>7.1085667707677005E-2</c:v>
                </c:pt>
                <c:pt idx="28">
                  <c:v>5.8248840942778997E-2</c:v>
                </c:pt>
                <c:pt idx="29">
                  <c:v>6.9100650303380001E-2</c:v>
                </c:pt>
                <c:pt idx="30">
                  <c:v>5.3445079268985E-2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56-4CD0-9F63-31148B7DF5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suntoparabia (SUNTOP)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0.13903268747226999</c:v>
                </c:pt>
                <c:pt idx="1">
                  <c:v>8.2712985938792005E-2</c:v>
                </c:pt>
                <c:pt idx="2">
                  <c:v>0.10625737898465</c:v>
                </c:pt>
                <c:pt idx="3">
                  <c:v>8.2556905295435995E-2</c:v>
                </c:pt>
                <c:pt idx="4">
                  <c:v>0.24157435776573</c:v>
                </c:pt>
                <c:pt idx="5">
                  <c:v>0.14694645271262999</c:v>
                </c:pt>
                <c:pt idx="6">
                  <c:v>0.15553468716985999</c:v>
                </c:pt>
                <c:pt idx="7">
                  <c:v>0.14650297401036999</c:v>
                </c:pt>
                <c:pt idx="8">
                  <c:v>0.14628865677755001</c:v>
                </c:pt>
                <c:pt idx="9">
                  <c:v>0.13146746910514001</c:v>
                </c:pt>
                <c:pt idx="10">
                  <c:v>6.7106261305946005E-2</c:v>
                </c:pt>
                <c:pt idx="11">
                  <c:v>0.10204974195994</c:v>
                </c:pt>
                <c:pt idx="12">
                  <c:v>0.11650937900501</c:v>
                </c:pt>
                <c:pt idx="13">
                  <c:v>0.15128593040846999</c:v>
                </c:pt>
                <c:pt idx="14">
                  <c:v>0.12781780153381</c:v>
                </c:pt>
                <c:pt idx="15">
                  <c:v>0.1044447023326</c:v>
                </c:pt>
                <c:pt idx="16">
                  <c:v>0.10723394389056</c:v>
                </c:pt>
                <c:pt idx="17">
                  <c:v>0.15344083842389999</c:v>
                </c:pt>
                <c:pt idx="18">
                  <c:v>0.11273631265537</c:v>
                </c:pt>
                <c:pt idx="19">
                  <c:v>0.13570871711950999</c:v>
                </c:pt>
                <c:pt idx="20">
                  <c:v>0.12687427912341001</c:v>
                </c:pt>
                <c:pt idx="21">
                  <c:v>0.21310908881464999</c:v>
                </c:pt>
                <c:pt idx="22">
                  <c:v>0.14368641875970001</c:v>
                </c:pt>
                <c:pt idx="23">
                  <c:v>0.16643709825528</c:v>
                </c:pt>
                <c:pt idx="24">
                  <c:v>0.23491663324357001</c:v>
                </c:pt>
                <c:pt idx="25">
                  <c:v>0.16005487595747001</c:v>
                </c:pt>
                <c:pt idx="26">
                  <c:v>0.16550622075106</c:v>
                </c:pt>
                <c:pt idx="27">
                  <c:v>0.15668622870491999</c:v>
                </c:pt>
                <c:pt idx="28">
                  <c:v>0.13937480444861999</c:v>
                </c:pt>
                <c:pt idx="29">
                  <c:v>8.8053172754643999E-2</c:v>
                </c:pt>
                <c:pt idx="30">
                  <c:v>0.11919289383319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256-4CD0-9F63-31148B7DF5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nadadairy (Nada)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-1.3065064018814E-2</c:v>
                </c:pt>
                <c:pt idx="1">
                  <c:v>0.12172728960779</c:v>
                </c:pt>
                <c:pt idx="2">
                  <c:v>1.9232882734365998E-2</c:v>
                </c:pt>
                <c:pt idx="3">
                  <c:v>4.1892151745734997E-2</c:v>
                </c:pt>
                <c:pt idx="4">
                  <c:v>6.6587493907588002E-2</c:v>
                </c:pt>
                <c:pt idx="5">
                  <c:v>0.38005076490362</c:v>
                </c:pt>
                <c:pt idx="6">
                  <c:v>-5.8090265438341997E-2</c:v>
                </c:pt>
                <c:pt idx="7">
                  <c:v>-4.3080163294333E-2</c:v>
                </c:pt>
                <c:pt idx="8">
                  <c:v>0.33521234676007</c:v>
                </c:pt>
                <c:pt idx="9">
                  <c:v>-8.6591302687739E-2</c:v>
                </c:pt>
                <c:pt idx="10">
                  <c:v>-1.6377892574673002E-2</c:v>
                </c:pt>
                <c:pt idx="11">
                  <c:v>1.0920383578472999E-2</c:v>
                </c:pt>
                <c:pt idx="12">
                  <c:v>1.9108584531601001E-2</c:v>
                </c:pt>
                <c:pt idx="13">
                  <c:v>3.2068996103957997E-2</c:v>
                </c:pt>
                <c:pt idx="14">
                  <c:v>0.71688743980464997</c:v>
                </c:pt>
                <c:pt idx="15">
                  <c:v>6.7724523727287003E-3</c:v>
                </c:pt>
                <c:pt idx="16">
                  <c:v>1.828438310523E-2</c:v>
                </c:pt>
                <c:pt idx="17">
                  <c:v>-1.2864435928338001E-2</c:v>
                </c:pt>
                <c:pt idx="18">
                  <c:v>2.0314880650076001E-3</c:v>
                </c:pt>
                <c:pt idx="19">
                  <c:v>1.6251574371267001E-2</c:v>
                </c:pt>
                <c:pt idx="20">
                  <c:v>-2.1665244884970999E-2</c:v>
                </c:pt>
                <c:pt idx="21">
                  <c:v>-3.3859280828875001E-3</c:v>
                </c:pt>
                <c:pt idx="22">
                  <c:v>0</c:v>
                </c:pt>
                <c:pt idx="23">
                  <c:v>0.87359902481968998</c:v>
                </c:pt>
                <c:pt idx="24">
                  <c:v>-5.9749588801986997E-2</c:v>
                </c:pt>
                <c:pt idx="25">
                  <c:v>8.7326857710961995E-3</c:v>
                </c:pt>
                <c:pt idx="26">
                  <c:v>-4.1644556989233E-2</c:v>
                </c:pt>
                <c:pt idx="27">
                  <c:v>-2.4862750895395001E-2</c:v>
                </c:pt>
                <c:pt idx="28">
                  <c:v>-4.8393601290495997E-2</c:v>
                </c:pt>
                <c:pt idx="29">
                  <c:v>2.8915727465906E-2</c:v>
                </c:pt>
                <c:pt idx="30">
                  <c:v>9.4117014339398994E-3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256-4CD0-9F63-31148B7DF5C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0.13677941469808999</c:v>
                </c:pt>
                <c:pt idx="1">
                  <c:v>0.12805554765089</c:v>
                </c:pt>
                <c:pt idx="2">
                  <c:v>0.11083953845279</c:v>
                </c:pt>
                <c:pt idx="3">
                  <c:v>7.6650106458480999E-2</c:v>
                </c:pt>
                <c:pt idx="4">
                  <c:v>0.1673663905594</c:v>
                </c:pt>
                <c:pt idx="5">
                  <c:v>0.16425476480417001</c:v>
                </c:pt>
                <c:pt idx="6">
                  <c:v>0.11309338686419999</c:v>
                </c:pt>
                <c:pt idx="7">
                  <c:v>0.10449320794148</c:v>
                </c:pt>
                <c:pt idx="8">
                  <c:v>8.1814591209162998E-2</c:v>
                </c:pt>
                <c:pt idx="9">
                  <c:v>9.0204369274136997E-2</c:v>
                </c:pt>
                <c:pt idx="10">
                  <c:v>6.4775959669923999E-2</c:v>
                </c:pt>
                <c:pt idx="11">
                  <c:v>7.5992119335773003E-2</c:v>
                </c:pt>
                <c:pt idx="12">
                  <c:v>0.10687065837949999</c:v>
                </c:pt>
                <c:pt idx="13">
                  <c:v>0.15170670037927</c:v>
                </c:pt>
                <c:pt idx="14">
                  <c:v>0.12342562203708</c:v>
                </c:pt>
                <c:pt idx="15">
                  <c:v>0.12607514078390999</c:v>
                </c:pt>
                <c:pt idx="16">
                  <c:v>0.1091275393139</c:v>
                </c:pt>
                <c:pt idx="17">
                  <c:v>0.14534477457584</c:v>
                </c:pt>
                <c:pt idx="18">
                  <c:v>8.6522091043568006E-2</c:v>
                </c:pt>
                <c:pt idx="19">
                  <c:v>8.3658672615728E-2</c:v>
                </c:pt>
                <c:pt idx="20">
                  <c:v>9.4733909166899E-2</c:v>
                </c:pt>
                <c:pt idx="21">
                  <c:v>0.15866829974390001</c:v>
                </c:pt>
                <c:pt idx="22">
                  <c:v>0.18898863288958001</c:v>
                </c:pt>
                <c:pt idx="23">
                  <c:v>0.14702210879635999</c:v>
                </c:pt>
                <c:pt idx="24">
                  <c:v>0.16619577862721999</c:v>
                </c:pt>
                <c:pt idx="25">
                  <c:v>0.14379735634091001</c:v>
                </c:pt>
                <c:pt idx="26">
                  <c:v>0.11045452035125</c:v>
                </c:pt>
                <c:pt idx="27">
                  <c:v>9.3782755006344004E-2</c:v>
                </c:pt>
                <c:pt idx="28">
                  <c:v>5.5114638447972E-2</c:v>
                </c:pt>
                <c:pt idx="29">
                  <c:v>0.10741434394624</c:v>
                </c:pt>
                <c:pt idx="30">
                  <c:v>9.3542795829092001E-2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256-4CD0-9F63-31148B7DF5C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nadecfoods (Nadec Foods)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-1.9739439399921E-2</c:v>
                </c:pt>
                <c:pt idx="1">
                  <c:v>-7.8973346495557997E-2</c:v>
                </c:pt>
                <c:pt idx="2">
                  <c:v>-9.8794704603833005E-3</c:v>
                </c:pt>
                <c:pt idx="3">
                  <c:v>-9.8804465961860998E-3</c:v>
                </c:pt>
                <c:pt idx="4">
                  <c:v>1.9762845849802001E-2</c:v>
                </c:pt>
                <c:pt idx="5">
                  <c:v>-1.9758940920767E-2</c:v>
                </c:pt>
                <c:pt idx="6">
                  <c:v>-1.9762845849802001E-2</c:v>
                </c:pt>
                <c:pt idx="7">
                  <c:v>0</c:v>
                </c:pt>
                <c:pt idx="8">
                  <c:v>-2.9650128483889999E-2</c:v>
                </c:pt>
                <c:pt idx="9">
                  <c:v>9.8863074641620998E-3</c:v>
                </c:pt>
                <c:pt idx="10">
                  <c:v>-2.9655990510083E-2</c:v>
                </c:pt>
                <c:pt idx="11">
                  <c:v>0</c:v>
                </c:pt>
                <c:pt idx="12">
                  <c:v>-3.9553050529021999E-2</c:v>
                </c:pt>
                <c:pt idx="13">
                  <c:v>-9.8921752893461005E-3</c:v>
                </c:pt>
                <c:pt idx="14">
                  <c:v>0</c:v>
                </c:pt>
                <c:pt idx="15">
                  <c:v>0</c:v>
                </c:pt>
                <c:pt idx="16">
                  <c:v>-2.9679461812425999E-2</c:v>
                </c:pt>
                <c:pt idx="17">
                  <c:v>-9.8960910440375992E-3</c:v>
                </c:pt>
                <c:pt idx="18">
                  <c:v>-3.9588281868566999E-2</c:v>
                </c:pt>
                <c:pt idx="19">
                  <c:v>0</c:v>
                </c:pt>
                <c:pt idx="20">
                  <c:v>-9.9009900990098994E-3</c:v>
                </c:pt>
                <c:pt idx="21">
                  <c:v>-1.9803940984255999E-2</c:v>
                </c:pt>
                <c:pt idx="22">
                  <c:v>-1.9807863721898002E-2</c:v>
                </c:pt>
                <c:pt idx="23">
                  <c:v>-9.9058940069340993E-3</c:v>
                </c:pt>
                <c:pt idx="24">
                  <c:v>9.9068753715077992E-3</c:v>
                </c:pt>
                <c:pt idx="25">
                  <c:v>-1.9811788013868001E-2</c:v>
                </c:pt>
                <c:pt idx="26">
                  <c:v>-9.9078569305459004E-3</c:v>
                </c:pt>
                <c:pt idx="27">
                  <c:v>-3.9635354736425002E-2</c:v>
                </c:pt>
                <c:pt idx="28">
                  <c:v>-9.9127676447264002E-3</c:v>
                </c:pt>
                <c:pt idx="29">
                  <c:v>2.9741251115297001E-2</c:v>
                </c:pt>
                <c:pt idx="30">
                  <c:v>9.9108027750247994E-3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256-4CD0-9F63-31148B7DF5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493224"/>
        <c:axId val="238490600"/>
      </c:lineChart>
      <c:dateAx>
        <c:axId val="238493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490600"/>
        <c:crosses val="autoZero"/>
        <c:auto val="1"/>
        <c:lblOffset val="100"/>
        <c:baseTimeUnit val="days"/>
      </c:dateAx>
      <c:valAx>
        <c:axId val="238490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493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3866F-90F9-43CA-8F83-E4561AF7A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A12B3F-7C93-4123-9545-8744230B82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908729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2B188F-232A-49EF-A0F2-C919D8777D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6AFC7-DDDE-48D3-8571-6C8DA7ACF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277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20170911_141328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</dc:title>
  <dc:creator>Administrator</dc:creator>
  <cp:lastModifiedBy>Administrator</cp:lastModifiedBy>
  <cp:revision>1</cp:revision>
  <dcterms:created xsi:type="dcterms:W3CDTF">2017-09-11T14:13:29Z</dcterms:created>
  <dcterms:modified xsi:type="dcterms:W3CDTF">2017-09-11T14:13:32Z</dcterms:modified>
</cp:coreProperties>
</file>