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06ED0-8D91-4578-A4B0-A7663A30DD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416895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95654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458908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74975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4931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826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6884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81487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150054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95265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1073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2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47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1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6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110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4B9390E-D6D9-427E-B828-1C66CC57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BFDAC-2102-4D1E-AAA8-D09D11F29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48524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20170911_135705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2017-09-11T13:57:06Z</dcterms:created>
  <dcterms:modified xsi:type="dcterms:W3CDTF">2017-09-11T13:57:20Z</dcterms:modified>
</cp:coreProperties>
</file>