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4.7504163765191999E-3</c:v>
                </c:pt>
                <c:pt idx="1">
                  <c:v>5.8609453968527002E-3</c:v>
                </c:pt>
                <c:pt idx="2">
                  <c:v>4.3410713584636999E-3</c:v>
                </c:pt>
                <c:pt idx="3">
                  <c:v>3.7241733625135E-3</c:v>
                </c:pt>
                <c:pt idx="4">
                  <c:v>0</c:v>
                </c:pt>
                <c:pt idx="5">
                  <c:v>9.0263121861122002E-3</c:v>
                </c:pt>
                <c:pt idx="6">
                  <c:v>1.2586089073614E-2</c:v>
                </c:pt>
                <c:pt idx="7">
                  <c:v>5.1096963752229E-3</c:v>
                </c:pt>
                <c:pt idx="8">
                  <c:v>6.8504839986604001E-3</c:v>
                </c:pt>
                <c:pt idx="9">
                  <c:v>1.2796488123124001E-2</c:v>
                </c:pt>
                <c:pt idx="10">
                  <c:v>4.4202971067920996E-3</c:v>
                </c:pt>
                <c:pt idx="11">
                  <c:v>0</c:v>
                </c:pt>
                <c:pt idx="12">
                  <c:v>5.3801191637488002E-3</c:v>
                </c:pt>
                <c:pt idx="13">
                  <c:v>7.7312045328871001E-3</c:v>
                </c:pt>
                <c:pt idx="14">
                  <c:v>1.0308844142919001E-2</c:v>
                </c:pt>
                <c:pt idx="15">
                  <c:v>6.6958786530226001E-3</c:v>
                </c:pt>
                <c:pt idx="16">
                  <c:v>3.5800500309186001E-3</c:v>
                </c:pt>
                <c:pt idx="17">
                  <c:v>6.2850673085814998E-3</c:v>
                </c:pt>
                <c:pt idx="18">
                  <c:v>0</c:v>
                </c:pt>
                <c:pt idx="19">
                  <c:v>4.4898084715052997E-3</c:v>
                </c:pt>
                <c:pt idx="20">
                  <c:v>4.9614978784544997E-3</c:v>
                </c:pt>
                <c:pt idx="21">
                  <c:v>3.4014361469608999E-3</c:v>
                </c:pt>
                <c:pt idx="22">
                  <c:v>6.6686350741015999E-3</c:v>
                </c:pt>
                <c:pt idx="23">
                  <c:v>9.4849859229695008E-3</c:v>
                </c:pt>
                <c:pt idx="24">
                  <c:v>0</c:v>
                </c:pt>
                <c:pt idx="25">
                  <c:v>0</c:v>
                </c:pt>
                <c:pt idx="26">
                  <c:v>6.3054647885551996E-3</c:v>
                </c:pt>
                <c:pt idx="27">
                  <c:v>4.0149547236644004E-3</c:v>
                </c:pt>
                <c:pt idx="28">
                  <c:v>5.2058553574147997E-3</c:v>
                </c:pt>
                <c:pt idx="29">
                  <c:v>5.6275163759603002E-3</c:v>
                </c:pt>
                <c:pt idx="30">
                  <c:v>1.0671725588821001E-2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CD-4FF9-B092-0319833ECA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1.1230066631728999E-2</c:v>
                </c:pt>
                <c:pt idx="1">
                  <c:v>2.4156763183198E-2</c:v>
                </c:pt>
                <c:pt idx="2">
                  <c:v>1.1395482590796001E-2</c:v>
                </c:pt>
                <c:pt idx="3">
                  <c:v>7.3840491285402004E-3</c:v>
                </c:pt>
                <c:pt idx="4">
                  <c:v>7.7128437302151007E-2</c:v>
                </c:pt>
                <c:pt idx="5">
                  <c:v>6.0074208203014998E-3</c:v>
                </c:pt>
                <c:pt idx="6">
                  <c:v>7.2507629063579999E-3</c:v>
                </c:pt>
                <c:pt idx="7">
                  <c:v>7.7845758871658999E-3</c:v>
                </c:pt>
                <c:pt idx="8">
                  <c:v>7.2785707533792997E-3</c:v>
                </c:pt>
                <c:pt idx="9">
                  <c:v>6.0955613917537E-3</c:v>
                </c:pt>
                <c:pt idx="10">
                  <c:v>6.7083149090881996E-3</c:v>
                </c:pt>
                <c:pt idx="11">
                  <c:v>5.8882801183954003E-3</c:v>
                </c:pt>
                <c:pt idx="12">
                  <c:v>5.4779098562709998E-3</c:v>
                </c:pt>
                <c:pt idx="13">
                  <c:v>1.0135386095258001E-2</c:v>
                </c:pt>
                <c:pt idx="14">
                  <c:v>6.0423759377483998E-3</c:v>
                </c:pt>
                <c:pt idx="15">
                  <c:v>6.6076758538533001E-3</c:v>
                </c:pt>
                <c:pt idx="16">
                  <c:v>1.3874089335921999E-2</c:v>
                </c:pt>
                <c:pt idx="17">
                  <c:v>8.8705438492687003E-3</c:v>
                </c:pt>
                <c:pt idx="18">
                  <c:v>7.0762193741225003E-3</c:v>
                </c:pt>
                <c:pt idx="19">
                  <c:v>5.6285431915223004E-3</c:v>
                </c:pt>
                <c:pt idx="20">
                  <c:v>6.1778465253149997E-3</c:v>
                </c:pt>
                <c:pt idx="21">
                  <c:v>5.3281478980691998E-3</c:v>
                </c:pt>
                <c:pt idx="22">
                  <c:v>1.1974929965517999E-2</c:v>
                </c:pt>
                <c:pt idx="23">
                  <c:v>6.6939452793543996E-3</c:v>
                </c:pt>
                <c:pt idx="24">
                  <c:v>7.4473641044591997E-3</c:v>
                </c:pt>
                <c:pt idx="25">
                  <c:v>1.0556994574459E-2</c:v>
                </c:pt>
                <c:pt idx="26">
                  <c:v>9.9903489459238996E-3</c:v>
                </c:pt>
                <c:pt idx="27">
                  <c:v>5.5129129383825999E-3</c:v>
                </c:pt>
                <c:pt idx="28">
                  <c:v>4.1459369817579E-3</c:v>
                </c:pt>
                <c:pt idx="29">
                  <c:v>8.9510078363718003E-3</c:v>
                </c:pt>
                <c:pt idx="30">
                  <c:v>5.2766371237805004E-3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CD-4FF9-B092-0319833ECA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4.9034094598696003E-2</c:v>
                </c:pt>
                <c:pt idx="13">
                  <c:v>4.9168964973408003E-2</c:v>
                </c:pt>
                <c:pt idx="14">
                  <c:v>3.9894075265938002E-2</c:v>
                </c:pt>
                <c:pt idx="15">
                  <c:v>6.1037680329563998E-2</c:v>
                </c:pt>
                <c:pt idx="16">
                  <c:v>5.6070455244377003E-2</c:v>
                </c:pt>
                <c:pt idx="17">
                  <c:v>2.1474873072895001E-2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2.9832263128516001E-2</c:v>
                </c:pt>
                <c:pt idx="22">
                  <c:v>4.0177204011356001E-2</c:v>
                </c:pt>
                <c:pt idx="23">
                  <c:v>0</c:v>
                </c:pt>
                <c:pt idx="24">
                  <c:v>0</c:v>
                </c:pt>
                <c:pt idx="25">
                  <c:v>9.7744969184472993E-2</c:v>
                </c:pt>
                <c:pt idx="26">
                  <c:v>0.13674683134646001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6.0238006466961001E-2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CD-4FF9-B092-0319833ECA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4.3021855102392002E-2</c:v>
                </c:pt>
                <c:pt idx="2">
                  <c:v>3.0106749933335002E-2</c:v>
                </c:pt>
                <c:pt idx="3">
                  <c:v>0.11176930814798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0.75131802648073998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0.42723677324708997</c:v>
                </c:pt>
                <c:pt idx="13">
                  <c:v>0</c:v>
                </c:pt>
                <c:pt idx="14">
                  <c:v>0</c:v>
                </c:pt>
                <c:pt idx="15">
                  <c:v>6.3451232583064995E-2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7.2004114520829998E-2</c:v>
                </c:pt>
                <c:pt idx="21">
                  <c:v>3.6001440057602002E-2</c:v>
                </c:pt>
                <c:pt idx="22">
                  <c:v>0</c:v>
                </c:pt>
                <c:pt idx="23">
                  <c:v>0</c:v>
                </c:pt>
                <c:pt idx="24">
                  <c:v>0.12170454935034</c:v>
                </c:pt>
                <c:pt idx="25">
                  <c:v>0</c:v>
                </c:pt>
                <c:pt idx="26">
                  <c:v>6.3385469309441E-2</c:v>
                </c:pt>
                <c:pt idx="27">
                  <c:v>3.3393841833064999E-2</c:v>
                </c:pt>
                <c:pt idx="28">
                  <c:v>2.2251891410770001E-2</c:v>
                </c:pt>
                <c:pt idx="29">
                  <c:v>2.5668888451567E-2</c:v>
                </c:pt>
                <c:pt idx="30">
                  <c:v>0.22490742878643999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CD-4FF9-B092-0319833ECA5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0.12900686187676999</c:v>
                </c:pt>
                <c:pt idx="1">
                  <c:v>0</c:v>
                </c:pt>
                <c:pt idx="2">
                  <c:v>0.31016837711901002</c:v>
                </c:pt>
                <c:pt idx="3">
                  <c:v>0.52758145085791996</c:v>
                </c:pt>
                <c:pt idx="4">
                  <c:v>0.80573842979266996</c:v>
                </c:pt>
                <c:pt idx="5">
                  <c:v>0.27924127839980001</c:v>
                </c:pt>
                <c:pt idx="6">
                  <c:v>7.9324668363928999E-2</c:v>
                </c:pt>
                <c:pt idx="7">
                  <c:v>0</c:v>
                </c:pt>
                <c:pt idx="8">
                  <c:v>0.47187004188047998</c:v>
                </c:pt>
                <c:pt idx="9">
                  <c:v>0.44691979022278</c:v>
                </c:pt>
                <c:pt idx="10">
                  <c:v>0.57450974098917995</c:v>
                </c:pt>
                <c:pt idx="11">
                  <c:v>3.8254057437093998</c:v>
                </c:pt>
                <c:pt idx="12">
                  <c:v>0</c:v>
                </c:pt>
                <c:pt idx="13">
                  <c:v>0.103793603055</c:v>
                </c:pt>
                <c:pt idx="14">
                  <c:v>0.44992507139423998</c:v>
                </c:pt>
                <c:pt idx="15">
                  <c:v>1.73005799225E-2</c:v>
                </c:pt>
                <c:pt idx="16">
                  <c:v>8.0275512616488007E-2</c:v>
                </c:pt>
                <c:pt idx="17">
                  <c:v>0.69759570124499004</c:v>
                </c:pt>
                <c:pt idx="18">
                  <c:v>0.47530794599317999</c:v>
                </c:pt>
                <c:pt idx="19">
                  <c:v>0.33496707565993999</c:v>
                </c:pt>
                <c:pt idx="20">
                  <c:v>0.10424095155085</c:v>
                </c:pt>
                <c:pt idx="21">
                  <c:v>0.61829788507617001</c:v>
                </c:pt>
                <c:pt idx="22">
                  <c:v>0.17730465266406001</c:v>
                </c:pt>
                <c:pt idx="23">
                  <c:v>8.7324735565942002E-2</c:v>
                </c:pt>
                <c:pt idx="24">
                  <c:v>0.57925871038996002</c:v>
                </c:pt>
                <c:pt idx="25">
                  <c:v>0.56356611725404004</c:v>
                </c:pt>
                <c:pt idx="26">
                  <c:v>1.482641159465</c:v>
                </c:pt>
                <c:pt idx="27">
                  <c:v>0</c:v>
                </c:pt>
                <c:pt idx="28">
                  <c:v>3.1322847139882</c:v>
                </c:pt>
                <c:pt idx="29">
                  <c:v>0</c:v>
                </c:pt>
                <c:pt idx="30">
                  <c:v>1.2912083593165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CD-4FF9-B092-0319833ECA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22016"/>
        <c:axId val="233127504"/>
      </c:lineChart>
      <c:dateAx>
        <c:axId val="233222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27504"/>
        <c:crosses val="autoZero"/>
        <c:auto val="1"/>
        <c:lblOffset val="100"/>
        <c:baseTimeUnit val="days"/>
      </c:dateAx>
      <c:valAx>
        <c:axId val="23312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2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5C92E-9C50-4E7F-B94B-0ECEB63B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009123-A3C8-4ACD-8E7E-019F727B71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17612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633C0-1E4C-43CA-A3A6-05910B999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C15D0-0071-4C42-BAC0-10BBA386E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603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20170911_134647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2017-09-11T13:46:48Z</dcterms:created>
  <dcterms:modified xsi:type="dcterms:W3CDTF">2017-09-11T13:46:51Z</dcterms:modified>
</cp:coreProperties>
</file>