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المراعي - Almarai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-1.0319623414507999E-3</c:v>
                </c:pt>
                <c:pt idx="1">
                  <c:v>-3.8138132276952001E-4</c:v>
                </c:pt>
                <c:pt idx="2">
                  <c:v>-1.7274396383235001E-3</c:v>
                </c:pt>
                <c:pt idx="3">
                  <c:v>-9.6469074818947005E-4</c:v>
                </c:pt>
                <c:pt idx="4" formatCode="0.00E+00">
                  <c:v>2.2434884989805999E-5</c:v>
                </c:pt>
                <c:pt idx="5">
                  <c:v>-2.4678367952222997E-4</c:v>
                </c:pt>
                <c:pt idx="6">
                  <c:v>-1.4358358606288001E-3</c:v>
                </c:pt>
                <c:pt idx="7">
                  <c:v>-2.5800546074166001E-3</c:v>
                </c:pt>
                <c:pt idx="8">
                  <c:v>-2.1762761223246998E-3</c:v>
                </c:pt>
                <c:pt idx="9">
                  <c:v>-4.7565008128679998E-3</c:v>
                </c:pt>
                <c:pt idx="10">
                  <c:v>-5.9234714414633004E-3</c:v>
                </c:pt>
                <c:pt idx="11">
                  <c:v>-5.4301704759386997E-3</c:v>
                </c:pt>
                <c:pt idx="12">
                  <c:v>-5.3182656619558E-3</c:v>
                </c:pt>
                <c:pt idx="13">
                  <c:v>-6.0366647718870002E-3</c:v>
                </c:pt>
                <c:pt idx="14">
                  <c:v>-5.0495597457176E-3</c:v>
                </c:pt>
                <c:pt idx="15">
                  <c:v>-5.9026723395162999E-3</c:v>
                </c:pt>
                <c:pt idx="16">
                  <c:v>-4.5114341287972003E-3</c:v>
                </c:pt>
                <c:pt idx="17">
                  <c:v>-6.3297603108316003E-3</c:v>
                </c:pt>
                <c:pt idx="18">
                  <c:v>-5.3873710594467003E-3</c:v>
                </c:pt>
                <c:pt idx="19">
                  <c:v>-4.0407459845647996E-3</c:v>
                </c:pt>
                <c:pt idx="20">
                  <c:v>-6.3981063401192997E-3</c:v>
                </c:pt>
                <c:pt idx="21">
                  <c:v>-7.0271418301731002E-3</c:v>
                </c:pt>
                <c:pt idx="22">
                  <c:v>-7.1623507329061E-3</c:v>
                </c:pt>
                <c:pt idx="23">
                  <c:v>-7.7242167217616E-3</c:v>
                </c:pt>
                <c:pt idx="24">
                  <c:v>-6.8041234335357997E-3</c:v>
                </c:pt>
                <c:pt idx="25">
                  <c:v>-4.648677855383E-3</c:v>
                </c:pt>
                <c:pt idx="26">
                  <c:v>-8.2871588116080006E-3</c:v>
                </c:pt>
                <c:pt idx="27">
                  <c:v>-8.8718130819038996E-3</c:v>
                </c:pt>
                <c:pt idx="28">
                  <c:v>-8.5132037768974999E-3</c:v>
                </c:pt>
                <c:pt idx="29">
                  <c:v>-8.3791434358845996E-3</c:v>
                </c:pt>
                <c:pt idx="30">
                  <c:v>-6.3578989368155E-3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4E9-47F3-BEA5-315CEF12D3B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Al Rabie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4.1422389891799E-2</c:v>
                </c:pt>
                <c:pt idx="1">
                  <c:v>3.4772820729528003E-2</c:v>
                </c:pt>
                <c:pt idx="2">
                  <c:v>3.5044881126816002E-2</c:v>
                </c:pt>
                <c:pt idx="3">
                  <c:v>3.2665536155068002E-2</c:v>
                </c:pt>
                <c:pt idx="4">
                  <c:v>3.3128128241823998E-2</c:v>
                </c:pt>
                <c:pt idx="5">
                  <c:v>3.2644054902568997E-2</c:v>
                </c:pt>
                <c:pt idx="6">
                  <c:v>3.0457841901099E-2</c:v>
                </c:pt>
                <c:pt idx="7">
                  <c:v>2.3829314027807001E-2</c:v>
                </c:pt>
                <c:pt idx="8">
                  <c:v>2.4107251744940002E-2</c:v>
                </c:pt>
                <c:pt idx="9">
                  <c:v>2.2589194236825001E-2</c:v>
                </c:pt>
                <c:pt idx="10">
                  <c:v>2.2962069118663001E-2</c:v>
                </c:pt>
                <c:pt idx="11">
                  <c:v>1.7099507798698E-2</c:v>
                </c:pt>
                <c:pt idx="12">
                  <c:v>2.0308097452420001E-2</c:v>
                </c:pt>
                <c:pt idx="13">
                  <c:v>1.6998675992014E-2</c:v>
                </c:pt>
                <c:pt idx="14">
                  <c:v>1.8884207703623999E-2</c:v>
                </c:pt>
                <c:pt idx="15">
                  <c:v>1.6614965174655001E-2</c:v>
                </c:pt>
                <c:pt idx="16">
                  <c:v>1.2742316383221E-2</c:v>
                </c:pt>
                <c:pt idx="17">
                  <c:v>1.6987590565092001E-2</c:v>
                </c:pt>
                <c:pt idx="18">
                  <c:v>2.1042162643651E-2</c:v>
                </c:pt>
                <c:pt idx="19">
                  <c:v>1.3867924528302E-2</c:v>
                </c:pt>
                <c:pt idx="20">
                  <c:v>1.7544736720474002E-2</c:v>
                </c:pt>
                <c:pt idx="21">
                  <c:v>1.3863569274934999E-2</c:v>
                </c:pt>
                <c:pt idx="22">
                  <c:v>1.3012975256488001E-2</c:v>
                </c:pt>
                <c:pt idx="23">
                  <c:v>8.0141954973420998E-3</c:v>
                </c:pt>
                <c:pt idx="24">
                  <c:v>1.4141564603852E-2</c:v>
                </c:pt>
                <c:pt idx="25">
                  <c:v>1.0463278135614E-2</c:v>
                </c:pt>
                <c:pt idx="26">
                  <c:v>1.1310468592714E-2</c:v>
                </c:pt>
                <c:pt idx="27">
                  <c:v>1.1497675961563999E-2</c:v>
                </c:pt>
                <c:pt idx="28">
                  <c:v>1.3946396835299E-2</c:v>
                </c:pt>
                <c:pt idx="29">
                  <c:v>-3.9572093759480996E-3</c:v>
                </c:pt>
                <c:pt idx="30">
                  <c:v>-5.6533799674364999E-3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4E9-47F3-BEA5-315CEF12D3B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NADEC Foods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-5.0329459289427001E-3</c:v>
                </c:pt>
                <c:pt idx="1">
                  <c:v>-7.8147040942426992E-3</c:v>
                </c:pt>
                <c:pt idx="2">
                  <c:v>-4.5037407540851997E-3</c:v>
                </c:pt>
                <c:pt idx="3">
                  <c:v>-5.6961639647421002E-3</c:v>
                </c:pt>
                <c:pt idx="4">
                  <c:v>-2.5170530343073998E-3</c:v>
                </c:pt>
                <c:pt idx="5">
                  <c:v>-4.3718337325391998E-3</c:v>
                </c:pt>
                <c:pt idx="6">
                  <c:v>-2.5172264404165999E-3</c:v>
                </c:pt>
                <c:pt idx="7">
                  <c:v>-4.7696017382549E-3</c:v>
                </c:pt>
                <c:pt idx="8">
                  <c:v>-5.1673150101226003E-3</c:v>
                </c:pt>
                <c:pt idx="9">
                  <c:v>-7.0226114839573002E-3</c:v>
                </c:pt>
                <c:pt idx="10">
                  <c:v>-2.6502281846467E-3</c:v>
                </c:pt>
                <c:pt idx="11">
                  <c:v>-6.0956863742857E-3</c:v>
                </c:pt>
                <c:pt idx="12">
                  <c:v>-2.3854139885977001E-3</c:v>
                </c:pt>
                <c:pt idx="13">
                  <c:v>-7.1564126758622004E-3</c:v>
                </c:pt>
                <c:pt idx="14">
                  <c:v>-4.2411406547790999E-3</c:v>
                </c:pt>
                <c:pt idx="15">
                  <c:v>-7.8199347366803007E-3</c:v>
                </c:pt>
                <c:pt idx="16">
                  <c:v>-3.9765489652357003E-3</c:v>
                </c:pt>
                <c:pt idx="17">
                  <c:v>-5.9650606514110999E-3</c:v>
                </c:pt>
                <c:pt idx="18">
                  <c:v>-4.6397683827623E-3</c:v>
                </c:pt>
                <c:pt idx="19">
                  <c:v>-3.711986933806E-3</c:v>
                </c:pt>
                <c:pt idx="20">
                  <c:v>-4.3750041429962997E-3</c:v>
                </c:pt>
                <c:pt idx="21">
                  <c:v>-9.2807178502674996E-3</c:v>
                </c:pt>
                <c:pt idx="22">
                  <c:v>-6.0993235054669004E-3</c:v>
                </c:pt>
                <c:pt idx="23">
                  <c:v>-7.0279100851835998E-3</c:v>
                </c:pt>
                <c:pt idx="24">
                  <c:v>-7.4262382257655997E-3</c:v>
                </c:pt>
                <c:pt idx="25">
                  <c:v>-6.2331985459407003E-3</c:v>
                </c:pt>
                <c:pt idx="26">
                  <c:v>-8.3556593013077007E-3</c:v>
                </c:pt>
                <c:pt idx="27">
                  <c:v>-8.8869199129347001E-3</c:v>
                </c:pt>
                <c:pt idx="28">
                  <c:v>-9.6836240631425E-3</c:v>
                </c:pt>
                <c:pt idx="29">
                  <c:v>-8.6232400298761995E-3</c:v>
                </c:pt>
                <c:pt idx="30">
                  <c:v>-9.1546903857176003E-3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4E9-47F3-BEA5-315CEF12D3B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Suntop - سن توب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4.3044447696692002E-2</c:v>
                </c:pt>
                <c:pt idx="1">
                  <c:v>1.9791926614978E-2</c:v>
                </c:pt>
                <c:pt idx="2">
                  <c:v>3.6994975566108999E-2</c:v>
                </c:pt>
                <c:pt idx="3">
                  <c:v>6.2782197376908003E-2</c:v>
                </c:pt>
                <c:pt idx="4">
                  <c:v>2.4925224327019001E-2</c:v>
                </c:pt>
                <c:pt idx="5">
                  <c:v>2.9215394794503999E-2</c:v>
                </c:pt>
                <c:pt idx="6">
                  <c:v>3.2642963293846999E-2</c:v>
                </c:pt>
                <c:pt idx="7">
                  <c:v>2.2327370780341999E-2</c:v>
                </c:pt>
                <c:pt idx="8">
                  <c:v>1.6312513414896E-2</c:v>
                </c:pt>
                <c:pt idx="9">
                  <c:v>4.2920665441996998E-3</c:v>
                </c:pt>
                <c:pt idx="10">
                  <c:v>2.5751294002523999E-2</c:v>
                </c:pt>
                <c:pt idx="11">
                  <c:v>1.9737576054029E-2</c:v>
                </c:pt>
                <c:pt idx="12">
                  <c:v>1.8875694968769001E-2</c:v>
                </c:pt>
                <c:pt idx="13">
                  <c:v>1.6298660078576999E-2</c:v>
                </c:pt>
                <c:pt idx="14">
                  <c:v>2.2299795013423E-2</c:v>
                </c:pt>
                <c:pt idx="15">
                  <c:v>1.1147411656762999E-2</c:v>
                </c:pt>
                <c:pt idx="16">
                  <c:v>5.1443857603402001E-3</c:v>
                </c:pt>
                <c:pt idx="17">
                  <c:v>3.4294140846036002E-3</c:v>
                </c:pt>
                <c:pt idx="18">
                  <c:v>8.5732411995678992E-3</c:v>
                </c:pt>
                <c:pt idx="19">
                  <c:v>3.4290025031717998E-3</c:v>
                </c:pt>
                <c:pt idx="20">
                  <c:v>6.8577698532437002E-3</c:v>
                </c:pt>
                <c:pt idx="21">
                  <c:v>-2.5714873482821999E-3</c:v>
                </c:pt>
                <c:pt idx="22">
                  <c:v>-1.7143689836363E-3</c:v>
                </c:pt>
                <c:pt idx="23">
                  <c:v>6.0003943116261997E-3</c:v>
                </c:pt>
                <c:pt idx="24">
                  <c:v>1.8000102857731001E-2</c:v>
                </c:pt>
                <c:pt idx="25">
                  <c:v>3.5136733312194003E-2</c:v>
                </c:pt>
                <c:pt idx="26">
                  <c:v>3.0840929340004E-2</c:v>
                </c:pt>
                <c:pt idx="27">
                  <c:v>4.1964989209002997E-2</c:v>
                </c:pt>
                <c:pt idx="28">
                  <c:v>5.3076284317670003E-2</c:v>
                </c:pt>
                <c:pt idx="29">
                  <c:v>-2.5668449197861001E-3</c:v>
                </c:pt>
                <c:pt idx="30">
                  <c:v>0.11123280169758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4E9-47F3-BEA5-315CEF12D3B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Nada - ندى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0.15829726579077999</c:v>
                </c:pt>
                <c:pt idx="1">
                  <c:v>6.2932774566577004E-2</c:v>
                </c:pt>
                <c:pt idx="2">
                  <c:v>6.2535846440549001E-3</c:v>
                </c:pt>
                <c:pt idx="3">
                  <c:v>3.7519161571803001E-3</c:v>
                </c:pt>
                <c:pt idx="4">
                  <c:v>1.7865597112920001E-4</c:v>
                </c:pt>
                <c:pt idx="5">
                  <c:v>-1.7865565195021001E-3</c:v>
                </c:pt>
                <c:pt idx="6">
                  <c:v>-1.7865884379143001E-4</c:v>
                </c:pt>
                <c:pt idx="7">
                  <c:v>-5.1811157264728003E-3</c:v>
                </c:pt>
                <c:pt idx="8">
                  <c:v>-2.8586947199909E-3</c:v>
                </c:pt>
                <c:pt idx="9">
                  <c:v>5.4316752429960001E-2</c:v>
                </c:pt>
                <c:pt idx="10">
                  <c:v>0.30090145432727</c:v>
                </c:pt>
                <c:pt idx="11">
                  <c:v>0.26884161312089999</c:v>
                </c:pt>
                <c:pt idx="12">
                  <c:v>9.0557353878607E-2</c:v>
                </c:pt>
                <c:pt idx="13">
                  <c:v>0.31701878163313002</c:v>
                </c:pt>
                <c:pt idx="14">
                  <c:v>0.14005899454619</c:v>
                </c:pt>
                <c:pt idx="15">
                  <c:v>6.6223060459005001E-2</c:v>
                </c:pt>
                <c:pt idx="16">
                  <c:v>5.4708167223455E-2</c:v>
                </c:pt>
                <c:pt idx="17">
                  <c:v>9.9126382610199001E-2</c:v>
                </c:pt>
                <c:pt idx="18">
                  <c:v>4.1232390333295003E-2</c:v>
                </c:pt>
                <c:pt idx="19">
                  <c:v>2.4130381559457001E-2</c:v>
                </c:pt>
                <c:pt idx="20">
                  <c:v>1.0389409141975999E-2</c:v>
                </c:pt>
                <c:pt idx="21">
                  <c:v>2.3417760522586002E-2</c:v>
                </c:pt>
                <c:pt idx="22">
                  <c:v>0.15314798319949</c:v>
                </c:pt>
                <c:pt idx="23">
                  <c:v>6.7668750043941003E-2</c:v>
                </c:pt>
                <c:pt idx="24">
                  <c:v>6.6217837364072996E-2</c:v>
                </c:pt>
                <c:pt idx="25">
                  <c:v>8.1444945674115005E-2</c:v>
                </c:pt>
                <c:pt idx="26">
                  <c:v>7.9800201342046004E-2</c:v>
                </c:pt>
                <c:pt idx="27">
                  <c:v>1.1040448347350001E-2</c:v>
                </c:pt>
                <c:pt idx="28">
                  <c:v>9.8652162637639998E-2</c:v>
                </c:pt>
                <c:pt idx="29">
                  <c:v>0.14914530288575001</c:v>
                </c:pt>
                <c:pt idx="30">
                  <c:v>0.13301707547714001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64E9-47F3-BEA5-315CEF12D3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0725736"/>
        <c:axId val="240046976"/>
      </c:lineChart>
      <c:dateAx>
        <c:axId val="2407257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046976"/>
        <c:crosses val="autoZero"/>
        <c:auto val="1"/>
        <c:lblOffset val="100"/>
        <c:baseTimeUnit val="days"/>
      </c:dateAx>
      <c:valAx>
        <c:axId val="240046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725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0C5DFC-B267-419C-AB11-005BBF946B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706F989-5A62-43C5-9173-7495565DBB4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4482160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ED4B7C-CEDC-4545-9802-35B4B3CC8F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21409A-1FC6-4EE1-831A-9953305820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594878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20170911_134530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Facebook Fans Change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Change Rate</dc:title>
  <dc:creator>Administrator</dc:creator>
  <cp:lastModifiedBy>Administrator</cp:lastModifiedBy>
  <cp:revision>1</cp:revision>
  <dcterms:created xsi:type="dcterms:W3CDTF">2017-09-11T13:45:31Z</dcterms:created>
  <dcterms:modified xsi:type="dcterms:W3CDTF">2017-09-11T13:45:34Z</dcterms:modified>
</cp:coreProperties>
</file>