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D151F-6DDD-4841-9DA5-EBDECE70B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169993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19098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3955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2926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3212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1893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507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0821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7180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0789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526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56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4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7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45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0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9816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B6B1705-66E9-4411-9ABE-E5EAB5077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D1485-3FF2-453F-B571-60226C714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80521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20170911_134329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2017-09-11T13:43:29Z</dcterms:created>
  <dcterms:modified xsi:type="dcterms:W3CDTF">2017-09-11T13:43:43Z</dcterms:modified>
</cp:coreProperties>
</file>