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1.1230066631728999E-2</c:v>
                </c:pt>
                <c:pt idx="1">
                  <c:v>2.4156763183198E-2</c:v>
                </c:pt>
                <c:pt idx="2">
                  <c:v>1.1395482590796001E-2</c:v>
                </c:pt>
                <c:pt idx="3">
                  <c:v>7.3840491285402004E-3</c:v>
                </c:pt>
                <c:pt idx="4">
                  <c:v>7.7128437302151007E-2</c:v>
                </c:pt>
                <c:pt idx="5">
                  <c:v>6.0074208203014998E-3</c:v>
                </c:pt>
                <c:pt idx="6">
                  <c:v>7.2507629063579999E-3</c:v>
                </c:pt>
                <c:pt idx="7">
                  <c:v>7.7845758871658999E-3</c:v>
                </c:pt>
                <c:pt idx="8">
                  <c:v>7.2785707533792997E-3</c:v>
                </c:pt>
                <c:pt idx="9">
                  <c:v>6.0955613917537E-3</c:v>
                </c:pt>
                <c:pt idx="10">
                  <c:v>6.7083149090881996E-3</c:v>
                </c:pt>
                <c:pt idx="11">
                  <c:v>5.8882801183954003E-3</c:v>
                </c:pt>
                <c:pt idx="12">
                  <c:v>5.4779098562709998E-3</c:v>
                </c:pt>
                <c:pt idx="13">
                  <c:v>1.0135386095258001E-2</c:v>
                </c:pt>
                <c:pt idx="14">
                  <c:v>6.0423759377483998E-3</c:v>
                </c:pt>
                <c:pt idx="15">
                  <c:v>6.6076758538533001E-3</c:v>
                </c:pt>
                <c:pt idx="16">
                  <c:v>1.3874089335921999E-2</c:v>
                </c:pt>
                <c:pt idx="17">
                  <c:v>8.8705438492687003E-3</c:v>
                </c:pt>
                <c:pt idx="18">
                  <c:v>7.0762193741225003E-3</c:v>
                </c:pt>
                <c:pt idx="19">
                  <c:v>5.6285431915223004E-3</c:v>
                </c:pt>
                <c:pt idx="20">
                  <c:v>6.1778465253149997E-3</c:v>
                </c:pt>
                <c:pt idx="21">
                  <c:v>5.3281478980691998E-3</c:v>
                </c:pt>
                <c:pt idx="22">
                  <c:v>1.1974929965517999E-2</c:v>
                </c:pt>
                <c:pt idx="23">
                  <c:v>6.6939452793543996E-3</c:v>
                </c:pt>
                <c:pt idx="24">
                  <c:v>7.4473641044591997E-3</c:v>
                </c:pt>
                <c:pt idx="25">
                  <c:v>1.0556994574459E-2</c:v>
                </c:pt>
                <c:pt idx="26">
                  <c:v>9.9903489459238996E-3</c:v>
                </c:pt>
                <c:pt idx="27">
                  <c:v>5.5129129383825999E-3</c:v>
                </c:pt>
                <c:pt idx="28">
                  <c:v>4.1459369817579E-3</c:v>
                </c:pt>
                <c:pt idx="29">
                  <c:v>8.9510078363718003E-3</c:v>
                </c:pt>
                <c:pt idx="30">
                  <c:v>5.2766371237805004E-3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3E-4FB3-A3C0-539CED475C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014872"/>
        <c:axId val="240015200"/>
      </c:lineChart>
      <c:dateAx>
        <c:axId val="240014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15200"/>
        <c:crosses val="autoZero"/>
        <c:auto val="1"/>
        <c:lblOffset val="100"/>
        <c:baseTimeUnit val="days"/>
      </c:dateAx>
      <c:valAx>
        <c:axId val="24001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14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C47E-3DF5-4BF1-98C1-4871759ED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E4D34F-BE4D-4A6C-A4DA-DDC2FC4F38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460785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F597DF-8A27-47C2-BCBC-D465DFE1AE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A4C82-84EA-4381-8833-70E788CC7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9479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20170911_104448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2017-09-11T10:44:49Z</dcterms:created>
  <dcterms:modified xsi:type="dcterms:W3CDTF">2017-09-11T10:44:52Z</dcterms:modified>
</cp:coreProperties>
</file>