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D2C8-4916-9EAC-4A5BDF6AAD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020840"/>
        <c:axId val="236018904"/>
      </c:lineChart>
      <c:catAx>
        <c:axId val="238020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018904"/>
        <c:crosses val="autoZero"/>
        <c:auto val="1"/>
        <c:lblAlgn val="ctr"/>
        <c:lblOffset val="100"/>
        <c:noMultiLvlLbl val="0"/>
      </c:catAx>
      <c:valAx>
        <c:axId val="23601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2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C4F7C-907B-4A89-816E-6D51895A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ED275B-0BBE-4F3F-B035-B6A614B968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726036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71765-F175-494F-9D7A-4312FC2D8E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1BC74-D130-4139-9BDB-4F81229B6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3919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20170911_104013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2017-09-11T10:42:54Z</dcterms:created>
  <dcterms:modified xsi:type="dcterms:W3CDTF">2017-09-11T10:42:57Z</dcterms:modified>
</cp:coreProperties>
</file>