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 Rabie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1055422</c:v>
                </c:pt>
                <c:pt idx="1">
                  <c:v>1055789</c:v>
                </c:pt>
                <c:pt idx="2">
                  <c:v>1056159</c:v>
                </c:pt>
                <c:pt idx="3">
                  <c:v>1056504</c:v>
                </c:pt>
                <c:pt idx="4">
                  <c:v>1056854</c:v>
                </c:pt>
                <c:pt idx="5">
                  <c:v>1057199</c:v>
                </c:pt>
                <c:pt idx="6">
                  <c:v>1057521</c:v>
                </c:pt>
                <c:pt idx="7">
                  <c:v>1057773</c:v>
                </c:pt>
                <c:pt idx="8">
                  <c:v>1058028</c:v>
                </c:pt>
                <c:pt idx="9">
                  <c:v>1058267</c:v>
                </c:pt>
                <c:pt idx="10">
                  <c:v>1058510</c:v>
                </c:pt>
                <c:pt idx="11">
                  <c:v>1058691</c:v>
                </c:pt>
                <c:pt idx="12">
                  <c:v>1058906</c:v>
                </c:pt>
                <c:pt idx="13">
                  <c:v>1059086</c:v>
                </c:pt>
                <c:pt idx="14">
                  <c:v>1059286</c:v>
                </c:pt>
                <c:pt idx="15">
                  <c:v>1059462</c:v>
                </c:pt>
                <c:pt idx="16">
                  <c:v>1059597</c:v>
                </c:pt>
                <c:pt idx="17">
                  <c:v>1059777</c:v>
                </c:pt>
                <c:pt idx="18">
                  <c:v>1060000</c:v>
                </c:pt>
                <c:pt idx="19">
                  <c:v>1060147</c:v>
                </c:pt>
                <c:pt idx="20">
                  <c:v>1060333</c:v>
                </c:pt>
                <c:pt idx="21">
                  <c:v>1060480</c:v>
                </c:pt>
                <c:pt idx="22">
                  <c:v>1060618</c:v>
                </c:pt>
                <c:pt idx="23">
                  <c:v>1060703</c:v>
                </c:pt>
                <c:pt idx="24">
                  <c:v>1060853</c:v>
                </c:pt>
                <c:pt idx="25">
                  <c:v>1060964</c:v>
                </c:pt>
                <c:pt idx="26">
                  <c:v>1061084</c:v>
                </c:pt>
                <c:pt idx="27">
                  <c:v>1061206</c:v>
                </c:pt>
                <c:pt idx="28">
                  <c:v>1061354</c:v>
                </c:pt>
                <c:pt idx="29">
                  <c:v>1061312</c:v>
                </c:pt>
                <c:pt idx="30">
                  <c:v>1061252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E1F-4A1E-B111-D208BD6519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8782720"/>
        <c:axId val="50323968"/>
      </c:lineChart>
      <c:dateAx>
        <c:axId val="248782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23968"/>
        <c:crosses val="autoZero"/>
        <c:auto val="1"/>
        <c:lblOffset val="100"/>
        <c:baseTimeUnit val="days"/>
      </c:dateAx>
      <c:valAx>
        <c:axId val="50323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782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7EA1C-874D-40F2-912D-66F3E1E49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9AAE02-3327-48D6-9246-05D5ED9A25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3502990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2204C9-09AF-4A8A-AD97-4E68582EF9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D3354E-6633-489D-98D4-6663F5964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43550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20170911_103441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Fans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2017-09-11T10:34:41Z</dcterms:created>
  <dcterms:modified xsi:type="dcterms:W3CDTF">2017-09-11T10:34:45Z</dcterms:modified>
</cp:coreProperties>
</file>