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0FBA-42A4-BFCB-9331C6053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509136"/>
        <c:axId val="53171272"/>
      </c:lineChart>
      <c:catAx>
        <c:axId val="241509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171272"/>
        <c:crosses val="autoZero"/>
        <c:auto val="1"/>
        <c:lblAlgn val="ctr"/>
        <c:lblOffset val="100"/>
        <c:noMultiLvlLbl val="0"/>
      </c:catAx>
      <c:valAx>
        <c:axId val="53171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09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9/10/2017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A3C76-5EDF-44D3-8C7C-33D9888763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93D092-1916-4EAC-9DE9-23CB97A3D7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57889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2B956B-3311-4310-9898-FAF28938D8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767486-3EF0-4383-8573-924688EE4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9133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20170910_110735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Fans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2017-09-10T11:09:46Z</dcterms:created>
  <dcterms:modified xsi:type="dcterms:W3CDTF">2017-09-10T11:09:49Z</dcterms:modified>
</cp:coreProperties>
</file>