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323FB-C7E7-4DB8-9E45-471CB59534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1282766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96211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6606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2190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805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4217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5264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1991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6461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0565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48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3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1977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0C7AE3-0817-4F48-AC4B-A884DD5C0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6F356-5BDB-42E0-9330-B28D9EEB6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187722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20170910_110250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2017-09-10T11:02:50Z</dcterms:created>
  <dcterms:modified xsi:type="dcterms:W3CDTF">2017-09-10T11:02:56Z</dcterms:modified>
</cp:coreProperties>
</file>