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0.24809406900115999</c:v>
                </c:pt>
                <c:pt idx="1">
                  <c:v>0.80917407550572995</c:v>
                </c:pt>
                <c:pt idx="2">
                  <c:v>0.12341552464454</c:v>
                </c:pt>
                <c:pt idx="3">
                  <c:v>0.25268072443692002</c:v>
                </c:pt>
                <c:pt idx="4">
                  <c:v>3.5379892555641002</c:v>
                </c:pt>
                <c:pt idx="5">
                  <c:v>0.10720028586743</c:v>
                </c:pt>
                <c:pt idx="6">
                  <c:v>8.9067589576546993E-2</c:v>
                </c:pt>
                <c:pt idx="7">
                  <c:v>0.13865286901530999</c:v>
                </c:pt>
                <c:pt idx="8">
                  <c:v>0.144132298278</c:v>
                </c:pt>
                <c:pt idx="9">
                  <c:v>0.11593326276526</c:v>
                </c:pt>
                <c:pt idx="10">
                  <c:v>0.18596702854844999</c:v>
                </c:pt>
                <c:pt idx="11">
                  <c:v>9.7763962699287998E-2</c:v>
                </c:pt>
                <c:pt idx="12">
                  <c:v>0.11587388919454999</c:v>
                </c:pt>
                <c:pt idx="13">
                  <c:v>0.45989055769006998</c:v>
                </c:pt>
                <c:pt idx="14">
                  <c:v>0.10825204061318</c:v>
                </c:pt>
                <c:pt idx="15">
                  <c:v>0.27308838133069002</c:v>
                </c:pt>
                <c:pt idx="16">
                  <c:v>1.1442441054092001</c:v>
                </c:pt>
                <c:pt idx="17">
                  <c:v>0.10379340170518001</c:v>
                </c:pt>
                <c:pt idx="18">
                  <c:v>0.13196842624568</c:v>
                </c:pt>
                <c:pt idx="19">
                  <c:v>0.13451774567944</c:v>
                </c:pt>
                <c:pt idx="20">
                  <c:v>9.6992019643953001E-2</c:v>
                </c:pt>
                <c:pt idx="21">
                  <c:v>0.106649014416</c:v>
                </c:pt>
                <c:pt idx="22">
                  <c:v>1.6777948981338999</c:v>
                </c:pt>
                <c:pt idx="23">
                  <c:v>9.3528325721504005E-2</c:v>
                </c:pt>
                <c:pt idx="24">
                  <c:v>7.4841264093092996E-2</c:v>
                </c:pt>
                <c:pt idx="25">
                  <c:v>0.13502760832349001</c:v>
                </c:pt>
                <c:pt idx="26">
                  <c:v>0.59020500590205005</c:v>
                </c:pt>
                <c:pt idx="27">
                  <c:v>7.5823223570191001E-2</c:v>
                </c:pt>
                <c:pt idx="28">
                  <c:v>4.8174197899604997E-2</c:v>
                </c:pt>
                <c:pt idx="29">
                  <c:v>0.15428378573838999</c:v>
                </c:pt>
                <c:pt idx="30">
                  <c:v>7.1096329501361993E-2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83-4C32-B030-40590F9AFD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770072"/>
        <c:axId val="240770400"/>
      </c:lineChart>
      <c:dateAx>
        <c:axId val="24077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0400"/>
        <c:crosses val="autoZero"/>
        <c:auto val="1"/>
        <c:lblOffset val="100"/>
        <c:baseTimeUnit val="days"/>
      </c:dateAx>
      <c:valAx>
        <c:axId val="24077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77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9A624-C7EE-462C-89CE-601E69D3B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4B96D1-F846-4B12-BC3B-7515A12FDC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0646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30A72-978D-4799-89C0-ED78D11CCD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E2363-44BA-43F0-A61D-2BCFC665E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24102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20170910_090622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</dc:title>
  <dc:creator>Administrator</dc:creator>
  <cp:lastModifiedBy>Administrator</cp:lastModifiedBy>
  <cp:revision>1</cp:revision>
  <dcterms:created xsi:type="dcterms:W3CDTF">2017-09-10T09:06:26Z</dcterms:created>
  <dcterms:modified xsi:type="dcterms:W3CDTF">2017-09-10T09:06:29Z</dcterms:modified>
</cp:coreProperties>
</file>