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38751</c:v>
                </c:pt>
                <c:pt idx="1">
                  <c:v>38860</c:v>
                </c:pt>
                <c:pt idx="2">
                  <c:v>38927</c:v>
                </c:pt>
                <c:pt idx="3">
                  <c:v>39037</c:v>
                </c:pt>
                <c:pt idx="4">
                  <c:v>39143</c:v>
                </c:pt>
                <c:pt idx="5">
                  <c:v>39216</c:v>
                </c:pt>
                <c:pt idx="6">
                  <c:v>39376</c:v>
                </c:pt>
                <c:pt idx="7">
                  <c:v>39478</c:v>
                </c:pt>
                <c:pt idx="8">
                  <c:v>39617</c:v>
                </c:pt>
                <c:pt idx="9">
                  <c:v>39739</c:v>
                </c:pt>
                <c:pt idx="10">
                  <c:v>39846</c:v>
                </c:pt>
                <c:pt idx="11">
                  <c:v>39938</c:v>
                </c:pt>
                <c:pt idx="12">
                  <c:v>40035</c:v>
                </c:pt>
                <c:pt idx="13">
                  <c:v>40129</c:v>
                </c:pt>
                <c:pt idx="14">
                  <c:v>40239</c:v>
                </c:pt>
                <c:pt idx="15">
                  <c:v>40322</c:v>
                </c:pt>
                <c:pt idx="16">
                  <c:v>40430</c:v>
                </c:pt>
                <c:pt idx="17">
                  <c:v>40501</c:v>
                </c:pt>
                <c:pt idx="18">
                  <c:v>40580</c:v>
                </c:pt>
                <c:pt idx="19">
                  <c:v>40699</c:v>
                </c:pt>
                <c:pt idx="20">
                  <c:v>40752</c:v>
                </c:pt>
                <c:pt idx="21">
                  <c:v>40825</c:v>
                </c:pt>
                <c:pt idx="22">
                  <c:v>40949</c:v>
                </c:pt>
                <c:pt idx="23">
                  <c:v>41379</c:v>
                </c:pt>
                <c:pt idx="24">
                  <c:v>41464</c:v>
                </c:pt>
                <c:pt idx="25">
                  <c:v>41482</c:v>
                </c:pt>
                <c:pt idx="26">
                  <c:v>41541</c:v>
                </c:pt>
                <c:pt idx="27">
                  <c:v>41547</c:v>
                </c:pt>
                <c:pt idx="28">
                  <c:v>41486</c:v>
                </c:pt>
                <c:pt idx="29">
                  <c:v>41479</c:v>
                </c:pt>
                <c:pt idx="30">
                  <c:v>41508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AC-4A96-B598-3F8BDED45C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991632"/>
        <c:axId val="241337552"/>
      </c:lineChart>
      <c:dateAx>
        <c:axId val="235991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37552"/>
        <c:crosses val="autoZero"/>
        <c:auto val="1"/>
        <c:lblOffset val="100"/>
        <c:baseTimeUnit val="days"/>
      </c:dateAx>
      <c:valAx>
        <c:axId val="24133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9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56034-10EC-4F71-A54D-5192F71D4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BF0C01-A3E3-4399-B559-F61D4E7D4F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261819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B2149-FFAE-4982-BDDE-A6515EABB7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EFC51-AC48-4157-BF00-F9AF7EAA8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2691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20170910_090132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2017-09-10T09:03:20Z</dcterms:created>
  <dcterms:modified xsi:type="dcterms:W3CDTF">2017-09-10T09:03:23Z</dcterms:modified>
</cp:coreProperties>
</file>