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C157-498C-9386-4B5596240A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583104"/>
        <c:axId val="241974400"/>
      </c:lineChart>
      <c:catAx>
        <c:axId val="23758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74400"/>
        <c:crosses val="autoZero"/>
        <c:auto val="1"/>
        <c:lblAlgn val="ctr"/>
        <c:lblOffset val="100"/>
        <c:noMultiLvlLbl val="0"/>
      </c:catAx>
      <c:valAx>
        <c:axId val="24197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8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F8A2B-7371-4DF2-B11F-C6D0FBAA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2B5FDE-A3E3-40AA-9508-E208AB85A1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293084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56FCE-DFD3-47B9-BA95-A771EFE95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66025-541F-4803-A279-58E970574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7686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20170910_085940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2017-09-10T08:59:41Z</dcterms:created>
  <dcterms:modified xsi:type="dcterms:W3CDTF">2017-09-10T08:59:44Z</dcterms:modified>
</cp:coreProperties>
</file>