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322CB1-D58C-4D7E-BA33-21A1D5988C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6026211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62125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8624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223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6705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6765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7634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7801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3997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779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5928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5234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1936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4045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2367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37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14818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21DD590-C2C4-4200-8B25-7A5EB4AA1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1276E-FF1B-40EA-B9DE-07B5726BA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1635735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20170910_085709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2017-09-10T08:57:10Z</dcterms:created>
  <dcterms:modified xsi:type="dcterms:W3CDTF">2017-09-10T08:57:16Z</dcterms:modified>
</cp:coreProperties>
</file>