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0.29470000000000002</c:v>
                </c:pt>
                <c:pt idx="1">
                  <c:v>0.5091</c:v>
                </c:pt>
                <c:pt idx="2">
                  <c:v>0.25659999999999999</c:v>
                </c:pt>
                <c:pt idx="3">
                  <c:v>0.24260000000000001</c:v>
                </c:pt>
                <c:pt idx="4">
                  <c:v>3.2056</c:v>
                </c:pt>
                <c:pt idx="5">
                  <c:v>0.16270000000000001</c:v>
                </c:pt>
                <c:pt idx="6">
                  <c:v>0.16669999999999999</c:v>
                </c:pt>
                <c:pt idx="7">
                  <c:v>0.20610000000000001</c:v>
                </c:pt>
                <c:pt idx="8">
                  <c:v>0.1777</c:v>
                </c:pt>
                <c:pt idx="9">
                  <c:v>0.15920000000000001</c:v>
                </c:pt>
                <c:pt idx="10">
                  <c:v>0.30690000000000001</c:v>
                </c:pt>
                <c:pt idx="11">
                  <c:v>0.15759999999999999</c:v>
                </c:pt>
                <c:pt idx="12">
                  <c:v>0.20610000000000001</c:v>
                </c:pt>
                <c:pt idx="13">
                  <c:v>0.31159999999999999</c:v>
                </c:pt>
                <c:pt idx="14">
                  <c:v>0.20749999999999999</c:v>
                </c:pt>
                <c:pt idx="15">
                  <c:v>0.1895</c:v>
                </c:pt>
                <c:pt idx="16">
                  <c:v>0.46329999999999999</c:v>
                </c:pt>
                <c:pt idx="17">
                  <c:v>0.2011</c:v>
                </c:pt>
                <c:pt idx="18">
                  <c:v>0.23569999999999999</c:v>
                </c:pt>
                <c:pt idx="19">
                  <c:v>0.17560000000000001</c:v>
                </c:pt>
                <c:pt idx="20">
                  <c:v>0.14480000000000001</c:v>
                </c:pt>
                <c:pt idx="21">
                  <c:v>0.1822</c:v>
                </c:pt>
                <c:pt idx="22">
                  <c:v>0.44009999999999999</c:v>
                </c:pt>
                <c:pt idx="23">
                  <c:v>0.1774</c:v>
                </c:pt>
                <c:pt idx="24">
                  <c:v>0.20480000000000001</c:v>
                </c:pt>
                <c:pt idx="25">
                  <c:v>0.21829999999999999</c:v>
                </c:pt>
                <c:pt idx="26">
                  <c:v>0.30909999999999999</c:v>
                </c:pt>
                <c:pt idx="27">
                  <c:v>0.1696</c:v>
                </c:pt>
                <c:pt idx="28">
                  <c:v>6.6100000000000006E-2</c:v>
                </c:pt>
                <c:pt idx="29">
                  <c:v>0.2009</c:v>
                </c:pt>
                <c:pt idx="30">
                  <c:v>0.14990000000000001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62-4C79-BDEA-0F37F4E825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818200"/>
        <c:axId val="229818528"/>
      </c:lineChart>
      <c:dateAx>
        <c:axId val="229818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818528"/>
        <c:crosses val="autoZero"/>
        <c:auto val="1"/>
        <c:lblOffset val="100"/>
        <c:baseTimeUnit val="days"/>
      </c:dateAx>
      <c:valAx>
        <c:axId val="22981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81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7BAF3-483C-4FE2-84DE-3499486B0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A3AAC9-311B-47EF-A931-7E2F46A88A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25012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E9538-69D0-458F-9882-548D804DCC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08/01/2017 - 10/01/2017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F3490-D060-4049-B7F7-04D5E30DB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61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20170910_080114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2017-09-10T08:01:14Z</dcterms:created>
  <dcterms:modified xsi:type="dcterms:W3CDTF">2017-09-10T08:01:17Z</dcterms:modified>
</cp:coreProperties>
</file>