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35141</c:v>
                </c:pt>
                <c:pt idx="1">
                  <c:v>35186</c:v>
                </c:pt>
                <c:pt idx="2">
                  <c:v>35225</c:v>
                </c:pt>
                <c:pt idx="3">
                  <c:v>35252</c:v>
                </c:pt>
                <c:pt idx="4">
                  <c:v>35311</c:v>
                </c:pt>
                <c:pt idx="5">
                  <c:v>35369</c:v>
                </c:pt>
                <c:pt idx="6">
                  <c:v>35409</c:v>
                </c:pt>
                <c:pt idx="7">
                  <c:v>35446</c:v>
                </c:pt>
                <c:pt idx="8">
                  <c:v>35475</c:v>
                </c:pt>
                <c:pt idx="9">
                  <c:v>35507</c:v>
                </c:pt>
                <c:pt idx="10">
                  <c:v>35530</c:v>
                </c:pt>
                <c:pt idx="11">
                  <c:v>35557</c:v>
                </c:pt>
                <c:pt idx="12">
                  <c:v>35595</c:v>
                </c:pt>
                <c:pt idx="13">
                  <c:v>35649</c:v>
                </c:pt>
                <c:pt idx="14">
                  <c:v>35693</c:v>
                </c:pt>
                <c:pt idx="15">
                  <c:v>35738</c:v>
                </c:pt>
                <c:pt idx="16">
                  <c:v>35777</c:v>
                </c:pt>
                <c:pt idx="17">
                  <c:v>35829</c:v>
                </c:pt>
                <c:pt idx="18">
                  <c:v>35860</c:v>
                </c:pt>
                <c:pt idx="19">
                  <c:v>35890</c:v>
                </c:pt>
                <c:pt idx="20">
                  <c:v>35924</c:v>
                </c:pt>
                <c:pt idx="21">
                  <c:v>35981</c:v>
                </c:pt>
                <c:pt idx="22">
                  <c:v>36049</c:v>
                </c:pt>
                <c:pt idx="23">
                  <c:v>36102</c:v>
                </c:pt>
                <c:pt idx="24">
                  <c:v>36162</c:v>
                </c:pt>
                <c:pt idx="25">
                  <c:v>36214</c:v>
                </c:pt>
                <c:pt idx="26">
                  <c:v>36254</c:v>
                </c:pt>
                <c:pt idx="27">
                  <c:v>36288</c:v>
                </c:pt>
                <c:pt idx="28">
                  <c:v>36308</c:v>
                </c:pt>
                <c:pt idx="29">
                  <c:v>36347</c:v>
                </c:pt>
                <c:pt idx="30">
                  <c:v>36381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F3-416B-9E32-EB38BF6AA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557272"/>
        <c:axId val="234556288"/>
      </c:lineChart>
      <c:dateAx>
        <c:axId val="234557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556288"/>
        <c:crosses val="autoZero"/>
        <c:auto val="1"/>
        <c:lblOffset val="100"/>
        <c:baseTimeUnit val="days"/>
      </c:dateAx>
      <c:valAx>
        <c:axId val="23455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55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38F52-4FEE-4586-8D5E-5492EED7A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E3CAC2-9FC3-4CCE-9D26-9A38DF5F55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823938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4060C-D19E-45D7-AB6C-714CEBBC6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42473-09A0-453C-AC7D-210125EFD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7776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20170910_075810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2017-09-10T07:58:10Z</dcterms:created>
  <dcterms:modified xsi:type="dcterms:W3CDTF">2017-09-10T07:58:13Z</dcterms:modified>
</cp:coreProperties>
</file>