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3644-40C1-8C66-15EDB8B027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107784"/>
        <c:axId val="233108112"/>
      </c:lineChart>
      <c:catAx>
        <c:axId val="233107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108112"/>
        <c:crosses val="autoZero"/>
        <c:auto val="1"/>
        <c:lblAlgn val="ctr"/>
        <c:lblOffset val="100"/>
        <c:noMultiLvlLbl val="0"/>
      </c:catAx>
      <c:valAx>
        <c:axId val="23310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107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9A2A9-370C-47F8-BC6C-2859D9619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B7B838-5886-4017-8E18-DC8745F724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567114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55661-2859-48A3-84FE-47FFD674E0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ECA22-D157-4A97-837C-8E0A24F81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2787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20170910_075705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2017-09-10T07:57:05Z</dcterms:created>
  <dcterms:modified xsi:type="dcterms:W3CDTF">2017-09-10T07:57:08Z</dcterms:modified>
</cp:coreProperties>
</file>