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C65E6D-4187-4C75-BF7A-DFCFE6BE31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3986429"/>
              </p:ext>
            </p:extLst>
          </p:nvPr>
        </p:nvGraphicFramePr>
        <p:xfrm>
          <a:off x="457200" y="1468438"/>
          <a:ext cx="8188452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7499520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68171879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0939365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608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38266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406749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50051062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08429117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8667516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13661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4550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alrabiesocial (Al Rabie)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0.2685%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499077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D816917-8AB3-470D-B0FC-98DCE3EBC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D7A80E-9285-4461-A293-32F3278BDC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28707178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20170910_073926</Template>
  <TotalTime>0</TotalTime>
  <Words>32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Lato</vt:lpstr>
      <vt:lpstr>Arial</vt:lpstr>
      <vt:lpstr>quintly_template</vt:lpstr>
      <vt:lpstr>Instagram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</dc:title>
  <dc:creator>Administrator</dc:creator>
  <cp:lastModifiedBy>Administrator</cp:lastModifiedBy>
  <cp:revision>1</cp:revision>
  <dcterms:created xsi:type="dcterms:W3CDTF">2017-09-10T07:39:27Z</dcterms:created>
  <dcterms:modified xsi:type="dcterms:W3CDTF">2017-09-10T07:39:32Z</dcterms:modified>
</cp:coreProperties>
</file>