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10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60-479D-BB5B-45D471CDD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466896"/>
        <c:axId val="234466568"/>
      </c:barChart>
      <c:catAx>
        <c:axId val="23446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66568"/>
        <c:crosses val="autoZero"/>
        <c:auto val="1"/>
        <c:lblAlgn val="ctr"/>
        <c:lblOffset val="100"/>
        <c:noMultiLvlLbl val="0"/>
      </c:catAx>
      <c:valAx>
        <c:axId val="23446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6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08028-2F76-46C5-9BD6-34A2ED63E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61EBFF-73E4-485D-AE56-BA1B7DB6B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0140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D903D-AA22-48F4-B0AE-3E12FA758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135AC-9D5F-4726-9D16-C3F376712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64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20170810_083326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Per Weekday</dc:title>
  <dc:creator>Administrator</dc:creator>
  <cp:lastModifiedBy>Administrator</cp:lastModifiedBy>
  <cp:revision>1</cp:revision>
  <dcterms:created xsi:type="dcterms:W3CDTF">2017-08-10T08:33:26Z</dcterms:created>
  <dcterms:modified xsi:type="dcterms:W3CDTF">2017-08-10T08:33:29Z</dcterms:modified>
</cp:coreProperties>
</file>