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0.34553530067063998</c:v>
                </c:pt>
                <c:pt idx="1">
                  <c:v>0.12565033529313999</c:v>
                </c:pt>
                <c:pt idx="2">
                  <c:v>9.0921807245768996E-2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A3-47C9-8F71-180AE5CF7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13864"/>
        <c:axId val="239614520"/>
      </c:barChart>
      <c:catAx>
        <c:axId val="23961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14520"/>
        <c:crosses val="autoZero"/>
        <c:auto val="1"/>
        <c:lblAlgn val="ctr"/>
        <c:lblOffset val="100"/>
        <c:noMultiLvlLbl val="0"/>
      </c:catAx>
      <c:valAx>
        <c:axId val="23961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1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0C7CE-DD70-4825-9097-428B0418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1E5661-09C1-48F8-AC66-AB5003624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11744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4FCC4-5095-4A34-B967-82D68FEBA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1518E-B242-41A9-AB96-147C1072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907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20170810_083142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2017-08-10T08:31:42Z</dcterms:created>
  <dcterms:modified xsi:type="dcterms:W3CDTF">2017-08-10T08:31:45Z</dcterms:modified>
</cp:coreProperties>
</file>