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826A-49BE-9178-CFE40B11F6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524600"/>
        <c:axId val="236657328"/>
      </c:barChart>
      <c:catAx>
        <c:axId val="239524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657328"/>
        <c:crosses val="autoZero"/>
        <c:auto val="1"/>
        <c:lblAlgn val="ctr"/>
        <c:lblOffset val="100"/>
        <c:noMultiLvlLbl val="0"/>
      </c:catAx>
      <c:valAx>
        <c:axId val="236657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524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4F5C3-83ED-4891-A408-654DCDA01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F1C34C-F286-46CD-9E89-989C490B7D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343035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4F19E-6E69-4F49-82B0-27F235178A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E441FA-AEDC-4B60-83D7-0B525B5FF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7971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20170810_083109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By Post Type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</dc:title>
  <dc:creator>Administrator</dc:creator>
  <cp:lastModifiedBy>Administrator</cp:lastModifiedBy>
  <cp:revision>1</cp:revision>
  <dcterms:created xsi:type="dcterms:W3CDTF">2017-08-10T08:31:09Z</dcterms:created>
  <dcterms:modified xsi:type="dcterms:W3CDTF">2017-08-10T08:31:12Z</dcterms:modified>
</cp:coreProperties>
</file>