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C80-4D8F-A490-6793383ED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508192"/>
        <c:axId val="239505240"/>
      </c:barChart>
      <c:catAx>
        <c:axId val="23950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05240"/>
        <c:crosses val="autoZero"/>
        <c:auto val="1"/>
        <c:lblAlgn val="ctr"/>
        <c:lblOffset val="100"/>
        <c:noMultiLvlLbl val="0"/>
      </c:catAx>
      <c:valAx>
        <c:axId val="23950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0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A525-75E8-4285-99D7-80C50DDC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0D3372-FD3C-48AF-8A9C-DEC31954DC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89481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0ADFA-C475-44F6-AF24-6D9A5F075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DC709-0933-41C9-B25E-A90D766CC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93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20170810_082854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2017-08-10T08:30:46Z</dcterms:created>
  <dcterms:modified xsi:type="dcterms:W3CDTF">2017-08-10T08:30:49Z</dcterms:modified>
</cp:coreProperties>
</file>