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14117</c:v>
                </c:pt>
                <c:pt idx="1">
                  <c:v>14115</c:v>
                </c:pt>
                <c:pt idx="2">
                  <c:v>14113</c:v>
                </c:pt>
                <c:pt idx="3">
                  <c:v>14113</c:v>
                </c:pt>
                <c:pt idx="4">
                  <c:v>14113</c:v>
                </c:pt>
                <c:pt idx="5">
                  <c:v>14128</c:v>
                </c:pt>
                <c:pt idx="6">
                  <c:v>14161</c:v>
                </c:pt>
                <c:pt idx="7">
                  <c:v>14158</c:v>
                </c:pt>
                <c:pt idx="8">
                  <c:v>14157</c:v>
                </c:pt>
                <c:pt idx="9">
                  <c:v>14169</c:v>
                </c:pt>
                <c:pt idx="10">
                  <c:v>14177</c:v>
                </c:pt>
                <c:pt idx="11">
                  <c:v>14177</c:v>
                </c:pt>
                <c:pt idx="12">
                  <c:v>14176</c:v>
                </c:pt>
                <c:pt idx="13">
                  <c:v>14176</c:v>
                </c:pt>
                <c:pt idx="14">
                  <c:v>14177</c:v>
                </c:pt>
                <c:pt idx="15">
                  <c:v>14176</c:v>
                </c:pt>
                <c:pt idx="16">
                  <c:v>14176</c:v>
                </c:pt>
                <c:pt idx="17">
                  <c:v>14178</c:v>
                </c:pt>
                <c:pt idx="18">
                  <c:v>14211</c:v>
                </c:pt>
                <c:pt idx="19">
                  <c:v>14218</c:v>
                </c:pt>
                <c:pt idx="20">
                  <c:v>14228</c:v>
                </c:pt>
                <c:pt idx="21">
                  <c:v>14241</c:v>
                </c:pt>
                <c:pt idx="22">
                  <c:v>14331</c:v>
                </c:pt>
                <c:pt idx="23">
                  <c:v>14338</c:v>
                </c:pt>
                <c:pt idx="24">
                  <c:v>14329</c:v>
                </c:pt>
                <c:pt idx="25">
                  <c:v>14329</c:v>
                </c:pt>
                <c:pt idx="26">
                  <c:v>14325</c:v>
                </c:pt>
                <c:pt idx="27">
                  <c:v>14324</c:v>
                </c:pt>
                <c:pt idx="28">
                  <c:v>14322</c:v>
                </c:pt>
                <c:pt idx="29">
                  <c:v>14323</c:v>
                </c:pt>
                <c:pt idx="30">
                  <c:v>14320</c:v>
                </c:pt>
                <c:pt idx="31">
                  <c:v>14315</c:v>
                </c:pt>
                <c:pt idx="32">
                  <c:v>14312</c:v>
                </c:pt>
                <c:pt idx="33">
                  <c:v>14312</c:v>
                </c:pt>
                <c:pt idx="34">
                  <c:v>14320</c:v>
                </c:pt>
                <c:pt idx="35">
                  <c:v>14317</c:v>
                </c:pt>
                <c:pt idx="36">
                  <c:v>14320</c:v>
                </c:pt>
                <c:pt idx="37">
                  <c:v>14316</c:v>
                </c:pt>
                <c:pt idx="38">
                  <c:v>14318</c:v>
                </c:pt>
                <c:pt idx="39">
                  <c:v>14322</c:v>
                </c:pt>
                <c:pt idx="40">
                  <c:v>14318</c:v>
                </c:pt>
                <c:pt idx="41">
                  <c:v>14315</c:v>
                </c:pt>
                <c:pt idx="42">
                  <c:v>14313</c:v>
                </c:pt>
                <c:pt idx="43">
                  <c:v>14314</c:v>
                </c:pt>
                <c:pt idx="44">
                  <c:v>14313</c:v>
                </c:pt>
                <c:pt idx="45">
                  <c:v>14306</c:v>
                </c:pt>
                <c:pt idx="46">
                  <c:v>14306</c:v>
                </c:pt>
                <c:pt idx="47">
                  <c:v>14300</c:v>
                </c:pt>
                <c:pt idx="48">
                  <c:v>14299</c:v>
                </c:pt>
                <c:pt idx="49">
                  <c:v>14299</c:v>
                </c:pt>
                <c:pt idx="50">
                  <c:v>14301</c:v>
                </c:pt>
                <c:pt idx="51">
                  <c:v>14302</c:v>
                </c:pt>
                <c:pt idx="52">
                  <c:v>14304</c:v>
                </c:pt>
                <c:pt idx="53">
                  <c:v>14299</c:v>
                </c:pt>
                <c:pt idx="54">
                  <c:v>14297</c:v>
                </c:pt>
                <c:pt idx="55">
                  <c:v>14297</c:v>
                </c:pt>
                <c:pt idx="56">
                  <c:v>14296</c:v>
                </c:pt>
                <c:pt idx="57">
                  <c:v>14296</c:v>
                </c:pt>
                <c:pt idx="58">
                  <c:v>14294</c:v>
                </c:pt>
                <c:pt idx="59">
                  <c:v>14299</c:v>
                </c:pt>
                <c:pt idx="60">
                  <c:v>14298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C4-4A3E-9036-9EC1AE34F7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664280"/>
        <c:axId val="241583960"/>
      </c:lineChart>
      <c:dateAx>
        <c:axId val="167664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83960"/>
        <c:crosses val="autoZero"/>
        <c:auto val="1"/>
        <c:lblOffset val="100"/>
        <c:baseTimeUnit val="days"/>
      </c:dateAx>
      <c:valAx>
        <c:axId val="241583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66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37B74-7245-4BFF-ABF7-7CA8AC909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075A23-06DF-489A-AC4A-701A347B81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27485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27B99-CEA0-4629-9D03-282E571B8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07A7F-8888-4CFF-884D-AB0C5341E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1147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20170810_081121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2017-08-10T08:12:07Z</dcterms:created>
  <dcterms:modified xsi:type="dcterms:W3CDTF">2017-08-10T08:12:10Z</dcterms:modified>
</cp:coreProperties>
</file>