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Sheet1!$A$2:$A$62</c:f>
            </c:multiLvlStrRef>
          </c:cat>
          <c:val>
            <c:numRef>
              <c:f>Sheet1!$B$2:$B$62</c:f>
            </c:numRef>
          </c:val>
          <c:smooth val="0"/>
          <c:extLst>
            <c:ext xmlns:c16="http://schemas.microsoft.com/office/drawing/2014/chart" uri="{C3380CC4-5D6E-409C-BE32-E72D297353CC}">
              <c16:uniqueId val="{00000000-B661-4620-8417-B4A7137672A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165279144"/>
        <c:axId val="236687056"/>
      </c:lineChart>
      <c:catAx>
        <c:axId val="16527914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36687056"/>
        <c:crosses val="autoZero"/>
        <c:auto val="1"/>
        <c:lblAlgn val="ctr"/>
        <c:lblOffset val="100"/>
        <c:noMultiLvlLbl val="0"/>
      </c:catAx>
      <c:valAx>
        <c:axId val="23668705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652791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8/10/2017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098E20-395F-481D-964F-487ADCB1B4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FF3B6C4-F918-478D-85CD-28D27869E5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638503121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BA23CB1-15F9-4361-895B-DB1D22B7BCF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06/01/2017 - 07/31/2017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8604963-1D52-47B1-97C4-F07B5DC7790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7859376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20170810_080606</Template>
  <TotalTime>0</TotalTime>
  <Words>10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Lato</vt:lpstr>
      <vt:lpstr>Arial</vt:lpstr>
      <vt:lpstr>quintly_template</vt:lpstr>
      <vt:lpstr>Instagram Followers Total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Followers Total</dc:title>
  <dc:creator>Administrator</dc:creator>
  <cp:lastModifiedBy>Administrator</cp:lastModifiedBy>
  <cp:revision>1</cp:revision>
  <dcterms:created xsi:type="dcterms:W3CDTF">2017-08-10T08:09:36Z</dcterms:created>
  <dcterms:modified xsi:type="dcterms:W3CDTF">2017-08-10T08:09:39Z</dcterms:modified>
</cp:coreProperties>
</file>