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Sheet1!$B$2:$B$62</c:f>
            </c:numRef>
          </c:val>
          <c:smooth val="0"/>
          <c:extLst>
            <c:ext xmlns:c16="http://schemas.microsoft.com/office/drawing/2014/chart" uri="{C3380CC4-5D6E-409C-BE32-E72D297353CC}">
              <c16:uniqueId val="{00000000-C07F-4869-AA0C-C2FA675A47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915384"/>
        <c:axId val="236913744"/>
      </c:lineChart>
      <c:catAx>
        <c:axId val="236915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913744"/>
        <c:crosses val="autoZero"/>
        <c:auto val="1"/>
        <c:lblAlgn val="ctr"/>
        <c:lblOffset val="100"/>
        <c:noMultiLvlLbl val="0"/>
      </c:catAx>
      <c:valAx>
        <c:axId val="236913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915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24AAD-2B52-4F58-A537-98B595E52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D1BAE0-8F38-4217-B16A-7267C5009C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493446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4EE60-5B1C-4419-9ECC-C888D62A27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E96E81-CD48-4A8A-ABDF-BCE10CBBC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9783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20170810_080132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2017-08-10T08:01:32Z</dcterms:created>
  <dcterms:modified xsi:type="dcterms:W3CDTF">2017-08-10T08:01:35Z</dcterms:modified>
</cp:coreProperties>
</file>