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Sheet1!$B$2:$B$62</c:f>
            </c:numRef>
          </c:val>
          <c:smooth val="0"/>
          <c:extLst>
            <c:ext xmlns:c16="http://schemas.microsoft.com/office/drawing/2014/chart" uri="{C3380CC4-5D6E-409C-BE32-E72D297353CC}">
              <c16:uniqueId val="{00000000-08E7-4843-BF48-9F8CEE063C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0490144"/>
        <c:axId val="160490472"/>
      </c:lineChart>
      <c:catAx>
        <c:axId val="160490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490472"/>
        <c:crosses val="autoZero"/>
        <c:auto val="1"/>
        <c:lblAlgn val="ctr"/>
        <c:lblOffset val="100"/>
        <c:noMultiLvlLbl val="0"/>
      </c:catAx>
      <c:valAx>
        <c:axId val="160490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490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7E348-C619-40B0-B51E-9A3EE2DBF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62B90B-47A5-48EC-8140-1C455C60FF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134531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8DC22A-1807-40F6-84BD-6191DBF3BF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5C183B-3F66-44ED-9ED4-AE2E6827B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0433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20170810_080103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2017-08-10T08:01:03Z</dcterms:created>
  <dcterms:modified xsi:type="dcterms:W3CDTF">2017-08-10T08:01:06Z</dcterms:modified>
</cp:coreProperties>
</file>