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8E03-4D21-BC46-03364B2C2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750064"/>
        <c:axId val="230524616"/>
      </c:lineChart>
      <c:catAx>
        <c:axId val="16075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24616"/>
        <c:crosses val="autoZero"/>
        <c:auto val="1"/>
        <c:lblAlgn val="ctr"/>
        <c:lblOffset val="100"/>
        <c:noMultiLvlLbl val="0"/>
      </c:catAx>
      <c:valAx>
        <c:axId val="23052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5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A97F-10E8-4E9F-AA94-12D34AA6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4478C-BE6C-4940-A039-63AEEF5C58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43703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78AE0-2D20-45DE-ACF1-200690FCF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2FDBD-D8F6-4412-ADBB-8011C17E4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79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20170810_080029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2017-08-10T08:00:30Z</dcterms:created>
  <dcterms:modified xsi:type="dcterms:W3CDTF">2017-08-10T08:00:32Z</dcterms:modified>
</cp:coreProperties>
</file>