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719F9-92BD-4086-98DE-21AD1A3C9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458269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89416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7061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91812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995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28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5315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819795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859727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3374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547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6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4332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FF855C-2223-4901-80D5-C8B503F55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A757C-8692-443D-93E6-606F259F6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2726699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20170810_075844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2017-08-10T07:58:44Z</dcterms:created>
  <dcterms:modified xsi:type="dcterms:W3CDTF">2017-08-10T07:58:49Z</dcterms:modified>
</cp:coreProperties>
</file>