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25919</c:v>
                </c:pt>
                <c:pt idx="1">
                  <c:v>25918</c:v>
                </c:pt>
                <c:pt idx="2">
                  <c:v>25921</c:v>
                </c:pt>
                <c:pt idx="3">
                  <c:v>25916</c:v>
                </c:pt>
                <c:pt idx="4">
                  <c:v>25917</c:v>
                </c:pt>
                <c:pt idx="5">
                  <c:v>25913</c:v>
                </c:pt>
                <c:pt idx="6">
                  <c:v>25912</c:v>
                </c:pt>
                <c:pt idx="7">
                  <c:v>25911</c:v>
                </c:pt>
                <c:pt idx="8">
                  <c:v>25911</c:v>
                </c:pt>
                <c:pt idx="9">
                  <c:v>25908</c:v>
                </c:pt>
                <c:pt idx="10">
                  <c:v>25910</c:v>
                </c:pt>
                <c:pt idx="11">
                  <c:v>25916</c:v>
                </c:pt>
                <c:pt idx="12">
                  <c:v>25911</c:v>
                </c:pt>
                <c:pt idx="13">
                  <c:v>25914</c:v>
                </c:pt>
                <c:pt idx="14">
                  <c:v>25918</c:v>
                </c:pt>
                <c:pt idx="15">
                  <c:v>25923</c:v>
                </c:pt>
                <c:pt idx="16">
                  <c:v>25927</c:v>
                </c:pt>
                <c:pt idx="17">
                  <c:v>25933</c:v>
                </c:pt>
                <c:pt idx="18">
                  <c:v>25942</c:v>
                </c:pt>
                <c:pt idx="19">
                  <c:v>25947</c:v>
                </c:pt>
                <c:pt idx="20">
                  <c:v>25952</c:v>
                </c:pt>
                <c:pt idx="21">
                  <c:v>25954</c:v>
                </c:pt>
                <c:pt idx="22">
                  <c:v>25963</c:v>
                </c:pt>
                <c:pt idx="23">
                  <c:v>25975</c:v>
                </c:pt>
                <c:pt idx="24">
                  <c:v>25982</c:v>
                </c:pt>
                <c:pt idx="25">
                  <c:v>25993</c:v>
                </c:pt>
                <c:pt idx="26">
                  <c:v>26000</c:v>
                </c:pt>
                <c:pt idx="27">
                  <c:v>25998</c:v>
                </c:pt>
                <c:pt idx="28">
                  <c:v>26007</c:v>
                </c:pt>
                <c:pt idx="29">
                  <c:v>26008</c:v>
                </c:pt>
                <c:pt idx="30">
                  <c:v>26011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05-4EA2-A97C-3F52FD5F34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725072"/>
        <c:axId val="240288376"/>
      </c:lineChart>
      <c:dateAx>
        <c:axId val="242725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288376"/>
        <c:crosses val="autoZero"/>
        <c:auto val="1"/>
        <c:lblOffset val="100"/>
        <c:baseTimeUnit val="days"/>
      </c:dateAx>
      <c:valAx>
        <c:axId val="240288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72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-7.7157517071101004E-3</c:v>
                </c:pt>
                <c:pt idx="1">
                  <c:v>-3.8581735406458999E-3</c:v>
                </c:pt>
                <c:pt idx="2">
                  <c:v>1.157496720426E-2</c:v>
                </c:pt>
                <c:pt idx="3">
                  <c:v>-1.9289379267774999E-2</c:v>
                </c:pt>
                <c:pt idx="4">
                  <c:v>3.8586201574317002E-3</c:v>
                </c:pt>
                <c:pt idx="5">
                  <c:v>-1.5433885094725E-2</c:v>
                </c:pt>
                <c:pt idx="6">
                  <c:v>-3.8590668776289998E-3</c:v>
                </c:pt>
                <c:pt idx="7">
                  <c:v>-3.8592158073478999E-3</c:v>
                </c:pt>
                <c:pt idx="8">
                  <c:v>0</c:v>
                </c:pt>
                <c:pt idx="9">
                  <c:v>-1.1578094245687001E-2</c:v>
                </c:pt>
                <c:pt idx="10">
                  <c:v>7.7196232823837996E-3</c:v>
                </c:pt>
                <c:pt idx="11">
                  <c:v>2.3157082207642E-2</c:v>
                </c:pt>
                <c:pt idx="12">
                  <c:v>-1.9293100787159002E-2</c:v>
                </c:pt>
                <c:pt idx="13">
                  <c:v>1.1578094245687001E-2</c:v>
                </c:pt>
                <c:pt idx="14">
                  <c:v>1.5435671837617E-2</c:v>
                </c:pt>
                <c:pt idx="15">
                  <c:v>1.9291612007099002E-2</c:v>
                </c:pt>
                <c:pt idx="16">
                  <c:v>1.5430312849593E-2</c:v>
                </c:pt>
                <c:pt idx="17">
                  <c:v>2.3141898407066E-2</c:v>
                </c:pt>
                <c:pt idx="18">
                  <c:v>3.4704816257277997E-2</c:v>
                </c:pt>
                <c:pt idx="19">
                  <c:v>1.9273764551692E-2</c:v>
                </c:pt>
                <c:pt idx="20">
                  <c:v>1.9270050487532001E-2</c:v>
                </c:pt>
                <c:pt idx="21">
                  <c:v>7.7065351418001997E-3</c:v>
                </c:pt>
                <c:pt idx="22">
                  <c:v>3.4676735763273001E-2</c:v>
                </c:pt>
                <c:pt idx="23">
                  <c:v>4.6219620228786999E-2</c:v>
                </c:pt>
                <c:pt idx="24">
                  <c:v>2.6948989412897001E-2</c:v>
                </c:pt>
                <c:pt idx="25">
                  <c:v>4.2337002540219999E-2</c:v>
                </c:pt>
                <c:pt idx="26">
                  <c:v>2.6930327395836999E-2</c:v>
                </c:pt>
                <c:pt idx="27">
                  <c:v>-7.6923076923076997E-3</c:v>
                </c:pt>
                <c:pt idx="28">
                  <c:v>3.4618047542119001E-2</c:v>
                </c:pt>
                <c:pt idx="29">
                  <c:v>3.8451186219094998E-3</c:v>
                </c:pt>
                <c:pt idx="30">
                  <c:v>1.1534912334665999E-2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6B-421B-AF74-35B77FC3E0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370368"/>
        <c:axId val="293374960"/>
      </c:lineChart>
      <c:dateAx>
        <c:axId val="293370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374960"/>
        <c:crosses val="autoZero"/>
        <c:auto val="1"/>
        <c:lblOffset val="100"/>
        <c:baseTimeUnit val="days"/>
      </c:dateAx>
      <c:valAx>
        <c:axId val="29337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37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7.3308125626977E-2</c:v>
                </c:pt>
                <c:pt idx="4">
                  <c:v>0</c:v>
                </c:pt>
                <c:pt idx="5">
                  <c:v>1.9293845263361E-2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0.13112225221751</c:v>
                </c:pt>
                <c:pt idx="18">
                  <c:v>3.8554960095616E-2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2.9660062725540001E-2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34-4FE8-B75F-08ECBE3181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832056"/>
        <c:axId val="294832384"/>
      </c:lineChart>
      <c:dateAx>
        <c:axId val="294832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32384"/>
        <c:crosses val="autoZero"/>
        <c:auto val="1"/>
        <c:lblOffset val="100"/>
        <c:baseTimeUnit val="days"/>
      </c:dateAx>
      <c:valAx>
        <c:axId val="29483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3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B5850-61DE-439F-B59A-5326C36D4E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BB63A8-E013-4F6D-859C-E2321192DB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8FE67A-D865-431D-85EF-C81F48A4ED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05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22524-F6C1-4BB4-B999-E7C3B03A6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1328E4-E43C-45D1-B32C-D114E8CD3F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427944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E8B101-D395-4E6D-9F6F-714F256AA4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99D0A-7631-4C23-BF35-9AAD54CC9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556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36B0E7-DC14-4F42-8F3E-15EFF16366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006083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044030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0304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394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9576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2200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7965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7802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5056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7884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4325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1212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9845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6152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1928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49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@GE_Saudi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37444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779F1C3-DC9D-49E3-8870-66E74DF01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F2BC7-50BC-416E-ACE8-6C4C36805F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2506267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AEDBA-2032-4FB9-8E86-2116F3A15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A20698-34E8-4A4E-9A26-BCA1821081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914922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27A29E-06A6-4E74-9159-72EF582FF4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FF1B2-D1FC-4530-90A8-969DB7AA0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785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4C570-96E5-413C-822B-FB3296BCA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C14D7B-F96E-4355-98A3-8F8BFA32DA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250320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685A5-1776-4017-8E2C-59CE13EF00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AF6249-43E6-4508-B71F-1007542B2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45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D6FD15-5295-403A-BC1D-86A735324F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811217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84733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6539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9543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2702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5561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4115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494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- 2017-07-31 14:59:51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أروع شكل مولدات الكهرباء الهوائية التي صنعها طلاب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mawhiba.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 في ورشة العمل؟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https://t.co/ttUJL1HTHR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531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- 2017-07-31 13:58:16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طلاب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mawhiba.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يتعلمون كيفية تحريك سيارة باستخدام دوائر إلكترونية في ورشة عمل #ليتل_بتس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https://t.co/j3sntu0HcL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165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- 2017-07-31 12:00:05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ترقبونا لمعرفة كيف ستساعد #جنرال_إلكتريك طلاب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mawhiba.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بناء الثقة الإبداعية، تطوير التفكير الهندسي وتعزيز العمل الجماعي التعاوني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https://t.co/EPTZkL83DW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534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- 2017-07-31 10:45:40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ورشة العمل هذه بالتعاون مع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mawhiba.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هي مثال للفرص التي تقدمها   #جنرال_إلكتريك لبناء إمكانيات الشباب السعودي
#رؤية_السعودية_2030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https://t.co/DYDzRsILr9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898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- 2017-07-31 08:46:42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ورشة عمل #ليتل_بتس سوف تقوم بتعليم الطلاب أساسيات المداخل والمخارج الإلكترونية وتعرّفهم على الحسّاسات والمشغّلات.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https://t.co/FziLDXG6Ai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906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- 2017-07-31 07:23:39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#HappeningNow: #GE workshop for .@Mawhiba students at The GE Saudi Technology &amp;amp; Innovation Center in Dhahran #GEGarages https://t.co/QBFhvWZMWj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589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- 2017-07-31 07:06:57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يحدث الان #جنرال_إلكتريك و .@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KFUPM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تنظم ورشة عمل لطلاب .@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mawhiba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مركز جنرال إلكتريك السعودية  للتكنولوجيا و الإبتكار بالظهران.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GEGarages https://t.co/3YCnQPdspY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47805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2F00D5F-F572-4BC6-A4E6-C342A9CDA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37EBD8-EC2D-46BF-9C3E-EFBA5230E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94021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6DA715-4A30-4529-92D8-33B55B724A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39365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22694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5592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8810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6614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9315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4205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383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- 2017-07-30 14:12:37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@ArabiaNow: .@generalelectric and Saudi Arabia: a partnership in diversification and job creation https://t.co/VBxWUdYe2u https://t.co/9…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467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- 2017-07-19 18:08:54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RT: "Firing up the engines: How Saudi's new investment agency aims to grow the kingdom's industrial sector" https://t.co/1szI4PSrUZ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379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- 2017-07-19 13:14:52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تتعاون #جنرال_إلكتريك مع وزارة الكهرباء العراقية على ترميم محطة المنصورة للطاقة وتزويد 720 ميجاواط من الكهرباء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https://t.co/AFWA6mkOmg https://t.co/lofVS5lMFS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401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- 2017-07-18 12:47:22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يوم مميز لمدراء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BHGECO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حيث الاحتفال بمراحل جديدة و متكاملة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WeAreBHGE https://t.co/eyJcFbBPxu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75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- 2017-07-18 10:26:51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Momentous day as @BHGECO leaders celebrate the beginning of a new full stream journey. #WeAreBHGE https://t.co/dAXb2e0AzY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889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- 2017-07-06 12:48:14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@RaviAnand4: It's official! Today, a line has been drawn. And the past is on one side. And we’re on the other. Welcome to #BHGE. https:/…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126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- 2017-07-06 12:47:46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@KlavsValskov: Signs going up! @BHGECO #BHGE https://t.co/b5YGuzPS8w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40298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F295802-90D5-4DF5-BA73-EF5A40EBC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3A641-739B-437E-8FCE-CB38085EAC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629178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C9D22E-804A-4BAA-9059-0BBB6D6870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130486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37917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5214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3792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800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6247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2669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691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- 2017-07-06 12:47:31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@Bob_Radcliff: Baker Hughes, General Electric finalize corporate merger https://t.co/BE2ZN3Uxho #BHGE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720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- 2017-07-06 12:28:58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لفد تم التعاون والدمج بين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BHInc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ge_oilandgas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لتعزيز الإنتاجية بتكاليف أقل وتقديم ابتكارات عالمية للعملاء. للمزيد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https://t.co/fNe3WMiPNJ https://t.co/9YvsZVugRk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865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- 2017-07-04 14:46:45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@BHInc: GE Oil &amp;amp; Gas and Baker Hughes are now one #BHGE! Follow this account for the latest updates! https://t.co/umL28vm9uA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223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- 2017-07-04 14:46:24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@simonelli_l: It’s official! Today marks Day One of #BHGE and I’m excited for what’s ahead! https://t.co/UrBRa0vPpn https://t.co/4d2z0XH…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320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- 2017-07-04 13:34:31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@BHInc: #BHGE is the first fullstream company to combine leading services, equipment &amp;amp; digital to improve productivity. https://t.co/oD3…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94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- 2017-07-04 06:51:04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نرحب اليوم بشركة "بيكر هيوز"، التابعة ل "جنرال إلكتريك"! شاركونا في رحلتنا الجديدة لقطاع إنتاج الطاقة. للمزيد: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https://t.co/gorHlV3Jox #BHGE https://t.co/ru97qxn9vF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089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- 2017-07-04 06:49:13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Today we welcome Baker Hughes, A #GE Company! @BHGEco is the first Fullstream company in oil&amp;amp;gas.The journey begins: https://t.co/gorHlV3Jox https://t.co/WvuIh91ZSQ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00681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AC08D3B-0CD7-4B55-A742-413AD5210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7F72BC-EAE0-4F32-BF0E-4B634EE623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2061728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F6CECF-A54F-47B8-9D02-2A605045E7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11461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54187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9733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2235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625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7763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9099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953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- 2017-07-03 16:38:18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@GE_MENAT: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نرحب اليوم بشركة "بيكر هيوز"، التابعة ل "جنرال إلكتريك"! شاركونا في رحلتنا الجديدة لقطاع إنتاج الطاقة. للمزيد: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45099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BF8855C-E1DA-434C-9D2A-08394A533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194189-A927-48BA-967C-10F73F2666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19006709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20170806_085459</Template>
  <TotalTime>0</TotalTime>
  <Words>465</Words>
  <Application>Microsoft Office PowerPoint</Application>
  <PresentationFormat>On-screen Show (4:3)</PresentationFormat>
  <Paragraphs>204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Arial</vt:lpstr>
      <vt:lpstr>Calibri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2017-08-06T08:55:01Z</dcterms:created>
  <dcterms:modified xsi:type="dcterms:W3CDTF">2017-08-06T08:55:26Z</dcterms:modified>
</cp:coreProperties>
</file>