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9.6001630068493996E-3</c:v>
                </c:pt>
                <c:pt idx="2">
                  <c:v>1.3453500522465999E-2</c:v>
                </c:pt>
                <c:pt idx="3">
                  <c:v>1.2278096268112E-2</c:v>
                </c:pt>
                <c:pt idx="4">
                  <c:v>8.2417403002814998E-2</c:v>
                </c:pt>
                <c:pt idx="5">
                  <c:v>1.1949912236710001E-2</c:v>
                </c:pt>
                <c:pt idx="6">
                  <c:v>1.5278898665643E-2</c:v>
                </c:pt>
                <c:pt idx="7">
                  <c:v>0</c:v>
                </c:pt>
                <c:pt idx="8">
                  <c:v>1.3517272723710999E-2</c:v>
                </c:pt>
                <c:pt idx="9">
                  <c:v>1.2068256176165E-2</c:v>
                </c:pt>
                <c:pt idx="10">
                  <c:v>7.4449660274444997E-3</c:v>
                </c:pt>
                <c:pt idx="11">
                  <c:v>1.7045521338249998E-2</c:v>
                </c:pt>
                <c:pt idx="12">
                  <c:v>1.2696173514371E-2</c:v>
                </c:pt>
                <c:pt idx="13">
                  <c:v>1.2539676319605E-2</c:v>
                </c:pt>
                <c:pt idx="14">
                  <c:v>0</c:v>
                </c:pt>
                <c:pt idx="15">
                  <c:v>9.1433706644095999E-3</c:v>
                </c:pt>
                <c:pt idx="16">
                  <c:v>4.8750666206852998E-2</c:v>
                </c:pt>
                <c:pt idx="17">
                  <c:v>1.9829917310029001E-2</c:v>
                </c:pt>
                <c:pt idx="18">
                  <c:v>8.5238294920580993E-3</c:v>
                </c:pt>
                <c:pt idx="19">
                  <c:v>1.6538447972472E-2</c:v>
                </c:pt>
                <c:pt idx="20">
                  <c:v>1.0581139706314999E-2</c:v>
                </c:pt>
                <c:pt idx="21">
                  <c:v>0</c:v>
                </c:pt>
                <c:pt idx="22">
                  <c:v>1.410835214447E-2</c:v>
                </c:pt>
                <c:pt idx="23">
                  <c:v>1.1561418566461999E-2</c:v>
                </c:pt>
                <c:pt idx="24">
                  <c:v>1.4971409311276E-2</c:v>
                </c:pt>
                <c:pt idx="25">
                  <c:v>9.0140580113420004E-3</c:v>
                </c:pt>
                <c:pt idx="26">
                  <c:v>2.5967412017203002E-2</c:v>
                </c:pt>
                <c:pt idx="27">
                  <c:v>1.7998278425542E-2</c:v>
                </c:pt>
                <c:pt idx="28">
                  <c:v>0</c:v>
                </c:pt>
                <c:pt idx="29">
                  <c:v>1.9821605550050001E-2</c:v>
                </c:pt>
                <c:pt idx="30">
                  <c:v>1.2873125594894E-2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5-4B2F-B156-66C2ED6F0C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1.6427104722793E-2</c:v>
                </c:pt>
                <c:pt idx="1">
                  <c:v>3.1486146095718003E-2</c:v>
                </c:pt>
                <c:pt idx="2">
                  <c:v>0.39515231159538999</c:v>
                </c:pt>
                <c:pt idx="3">
                  <c:v>5.4716568176843998E-2</c:v>
                </c:pt>
                <c:pt idx="4">
                  <c:v>2.5969055819801998E-2</c:v>
                </c:pt>
                <c:pt idx="5">
                  <c:v>4.5783791171245002E-2</c:v>
                </c:pt>
                <c:pt idx="6">
                  <c:v>0</c:v>
                </c:pt>
                <c:pt idx="7">
                  <c:v>2.4602935950357001E-2</c:v>
                </c:pt>
                <c:pt idx="8">
                  <c:v>5.8353164291511002E-2</c:v>
                </c:pt>
                <c:pt idx="9">
                  <c:v>0.35299912434325997</c:v>
                </c:pt>
                <c:pt idx="10">
                  <c:v>7.4789540409154004E-2</c:v>
                </c:pt>
                <c:pt idx="11">
                  <c:v>0.11759879666348</c:v>
                </c:pt>
                <c:pt idx="12">
                  <c:v>1.8260537026414001</c:v>
                </c:pt>
                <c:pt idx="13">
                  <c:v>0</c:v>
                </c:pt>
                <c:pt idx="14">
                  <c:v>6.8095769890773997E-2</c:v>
                </c:pt>
                <c:pt idx="15">
                  <c:v>0.10757373566818</c:v>
                </c:pt>
                <c:pt idx="16">
                  <c:v>0.42484817124648999</c:v>
                </c:pt>
                <c:pt idx="17">
                  <c:v>0.31995425334930999</c:v>
                </c:pt>
                <c:pt idx="18">
                  <c:v>6.5355917433690999E-2</c:v>
                </c:pt>
                <c:pt idx="19">
                  <c:v>0.92866914915786003</c:v>
                </c:pt>
                <c:pt idx="20">
                  <c:v>0.13655661015116</c:v>
                </c:pt>
                <c:pt idx="21">
                  <c:v>0.20447696943606999</c:v>
                </c:pt>
                <c:pt idx="22">
                  <c:v>0.14344317237311</c:v>
                </c:pt>
                <c:pt idx="23">
                  <c:v>1.6315214203834001</c:v>
                </c:pt>
                <c:pt idx="24">
                  <c:v>0.14838760963459999</c:v>
                </c:pt>
                <c:pt idx="25">
                  <c:v>9.2428763831303995E-2</c:v>
                </c:pt>
                <c:pt idx="26">
                  <c:v>2.4292937272870998</c:v>
                </c:pt>
                <c:pt idx="27">
                  <c:v>0.10756919847829</c:v>
                </c:pt>
                <c:pt idx="28">
                  <c:v>0</c:v>
                </c:pt>
                <c:pt idx="29">
                  <c:v>0.41474694362739001</c:v>
                </c:pt>
                <c:pt idx="30">
                  <c:v>9.3344050613219001E-2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75-4B2F-B156-66C2ED6F0C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0.3590384014986</c:v>
                </c:pt>
                <c:pt idx="1">
                  <c:v>0.20554717177498999</c:v>
                </c:pt>
                <c:pt idx="2">
                  <c:v>6.7634358253992999E-2</c:v>
                </c:pt>
                <c:pt idx="3">
                  <c:v>9.8839931332258005E-2</c:v>
                </c:pt>
                <c:pt idx="4">
                  <c:v>5.2023722817604999E-2</c:v>
                </c:pt>
                <c:pt idx="5">
                  <c:v>4.6826222684703003E-2</c:v>
                </c:pt>
                <c:pt idx="6">
                  <c:v>7.8039644139222999E-2</c:v>
                </c:pt>
                <c:pt idx="7">
                  <c:v>0</c:v>
                </c:pt>
                <c:pt idx="8">
                  <c:v>0.72305451518935004</c:v>
                </c:pt>
                <c:pt idx="9">
                  <c:v>0</c:v>
                </c:pt>
                <c:pt idx="10">
                  <c:v>0.84794256879778995</c:v>
                </c:pt>
                <c:pt idx="11">
                  <c:v>4.1618978254083998E-2</c:v>
                </c:pt>
                <c:pt idx="12">
                  <c:v>6.7630839662885994E-2</c:v>
                </c:pt>
                <c:pt idx="13">
                  <c:v>6.2421972534332001E-2</c:v>
                </c:pt>
                <c:pt idx="14">
                  <c:v>0</c:v>
                </c:pt>
                <c:pt idx="15">
                  <c:v>3.6409029439301001E-2</c:v>
                </c:pt>
                <c:pt idx="16">
                  <c:v>4.1614648356221001E-2</c:v>
                </c:pt>
                <c:pt idx="17">
                  <c:v>0.15603869759700001</c:v>
                </c:pt>
                <c:pt idx="18">
                  <c:v>0.14560582423297</c:v>
                </c:pt>
                <c:pt idx="19">
                  <c:v>5.1996672212977997E-2</c:v>
                </c:pt>
                <c:pt idx="20">
                  <c:v>1.5599001663894E-2</c:v>
                </c:pt>
                <c:pt idx="21">
                  <c:v>0.99048510372797005</c:v>
                </c:pt>
                <c:pt idx="22">
                  <c:v>0.10398793739926</c:v>
                </c:pt>
                <c:pt idx="23">
                  <c:v>5.1993968699631E-2</c:v>
                </c:pt>
                <c:pt idx="24">
                  <c:v>4.1588687876896999E-2</c:v>
                </c:pt>
                <c:pt idx="25">
                  <c:v>3.6384427465044999E-2</c:v>
                </c:pt>
                <c:pt idx="26">
                  <c:v>0.37423982535474998</c:v>
                </c:pt>
                <c:pt idx="27">
                  <c:v>4.1582202817193999E-2</c:v>
                </c:pt>
                <c:pt idx="28">
                  <c:v>0.35859058309947001</c:v>
                </c:pt>
                <c:pt idx="29">
                  <c:v>0.98721812324639002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75-4B2F-B156-66C2ED6F0C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8.4821566268775996E-3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75-4B2F-B156-66C2ED6F0C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0.79808459696727996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0.54644808743169004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75-4B2F-B156-66C2ED6F0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30216"/>
        <c:axId val="231247320"/>
      </c:lineChart>
      <c:dateAx>
        <c:axId val="4573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47320"/>
        <c:crosses val="autoZero"/>
        <c:auto val="1"/>
        <c:lblOffset val="100"/>
        <c:baseTimeUnit val="days"/>
      </c:dateAx>
      <c:valAx>
        <c:axId val="23124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3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EA185-52BA-40D6-A605-1D873905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FEC3D-E720-4DFF-A4C1-04C023EC5D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6392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ED6E7-E824-492A-BCB6-921C65D7B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2B107-B62C-4E1A-9E5D-E7AE2CEE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38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20170805_153900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2017-08-05T15:41:35Z</dcterms:created>
  <dcterms:modified xsi:type="dcterms:W3CDTF">2017-08-05T15:41:38Z</dcterms:modified>
</cp:coreProperties>
</file>