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-6.2689783524340998E-3</c:v>
                </c:pt>
                <c:pt idx="1">
                  <c:v>-3.9183571112303998E-3</c:v>
                </c:pt>
                <c:pt idx="2">
                  <c:v>1.1755531957414001E-3</c:v>
                </c:pt>
                <c:pt idx="3">
                  <c:v>-3.9184645888355003E-3</c:v>
                </c:pt>
                <c:pt idx="4">
                  <c:v>1.0188407160099E-2</c:v>
                </c:pt>
                <c:pt idx="5">
                  <c:v>1.1362834909763E-2</c:v>
                </c:pt>
                <c:pt idx="6">
                  <c:v>5.8766606463542996E-3</c:v>
                </c:pt>
                <c:pt idx="7">
                  <c:v>-7.8350870869930006E-3</c:v>
                </c:pt>
                <c:pt idx="8">
                  <c:v>-9.7946262762398009E-3</c:v>
                </c:pt>
                <c:pt idx="9">
                  <c:v>-1.5672937147603999E-3</c:v>
                </c:pt>
                <c:pt idx="10">
                  <c:v>-5.4856139773444001E-3</c:v>
                </c:pt>
                <c:pt idx="11">
                  <c:v>0</c:v>
                </c:pt>
                <c:pt idx="12">
                  <c:v>-2.7429574567298001E-3</c:v>
                </c:pt>
                <c:pt idx="13">
                  <c:v>-1.5674472553999E-3</c:v>
                </c:pt>
                <c:pt idx="14">
                  <c:v>4.3105475179083998E-3</c:v>
                </c:pt>
                <c:pt idx="15">
                  <c:v>-3.5266595872241002E-3</c:v>
                </c:pt>
                <c:pt idx="16">
                  <c:v>-1.0972216779653999E-2</c:v>
                </c:pt>
                <c:pt idx="17">
                  <c:v>6.2705261755277002E-3</c:v>
                </c:pt>
                <c:pt idx="18">
                  <c:v>-8.2295495693201996E-3</c:v>
                </c:pt>
                <c:pt idx="19">
                  <c:v>5.0949023542367997E-3</c:v>
                </c:pt>
                <c:pt idx="20">
                  <c:v>1.1756867970373001E-3</c:v>
                </c:pt>
                <c:pt idx="21">
                  <c:v>3.9189099160178001E-4</c:v>
                </c:pt>
                <c:pt idx="22">
                  <c:v>-4.7026734698675998E-3</c:v>
                </c:pt>
                <c:pt idx="23">
                  <c:v>-2.3514473158228999E-3</c:v>
                </c:pt>
                <c:pt idx="24">
                  <c:v>-2.3515026101678998E-3</c:v>
                </c:pt>
                <c:pt idx="25">
                  <c:v>5.8788947677837003E-3</c:v>
                </c:pt>
                <c:pt idx="26">
                  <c:v>7.8380655654185005E-2</c:v>
                </c:pt>
                <c:pt idx="27">
                  <c:v>0.16877802361326</c:v>
                </c:pt>
                <c:pt idx="28">
                  <c:v>0.17592143739541999</c:v>
                </c:pt>
                <c:pt idx="29">
                  <c:v>3.1219999531699998E-2</c:v>
                </c:pt>
                <c:pt idx="30">
                  <c:v>1.7165640629511002E-2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E2-4C0C-9647-F855B9E215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-5.4755516618299003E-3</c:v>
                </c:pt>
                <c:pt idx="1">
                  <c:v>2.7379257474537001E-3</c:v>
                </c:pt>
                <c:pt idx="2">
                  <c:v>5.4757015742641999E-3</c:v>
                </c:pt>
                <c:pt idx="3">
                  <c:v>0.1396227448189</c:v>
                </c:pt>
                <c:pt idx="4">
                  <c:v>2.4604953797364999E-2</c:v>
                </c:pt>
                <c:pt idx="5">
                  <c:v>-8.1996337496925004E-3</c:v>
                </c:pt>
                <c:pt idx="6">
                  <c:v>0</c:v>
                </c:pt>
                <c:pt idx="7">
                  <c:v>-1.6400612289525E-2</c:v>
                </c:pt>
                <c:pt idx="8">
                  <c:v>-0.10388758269998</c:v>
                </c:pt>
                <c:pt idx="9">
                  <c:v>2.1893814997262999E-2</c:v>
                </c:pt>
                <c:pt idx="10">
                  <c:v>-5.4722556637845999E-3</c:v>
                </c:pt>
                <c:pt idx="11">
                  <c:v>0.10397854758387</c:v>
                </c:pt>
                <c:pt idx="12">
                  <c:v>0.13667176907938</c:v>
                </c:pt>
                <c:pt idx="13">
                  <c:v>0.19926843915487999</c:v>
                </c:pt>
                <c:pt idx="14">
                  <c:v>3.5415588307407E-2</c:v>
                </c:pt>
                <c:pt idx="15">
                  <c:v>-2.723311546841E-3</c:v>
                </c:pt>
                <c:pt idx="16">
                  <c:v>0</c:v>
                </c:pt>
                <c:pt idx="17">
                  <c:v>2.9957242844304E-2</c:v>
                </c:pt>
                <c:pt idx="18">
                  <c:v>-4.3561121698884001E-2</c:v>
                </c:pt>
                <c:pt idx="19">
                  <c:v>0.42218227379201001</c:v>
                </c:pt>
                <c:pt idx="20">
                  <c:v>0.61026878949795005</c:v>
                </c:pt>
                <c:pt idx="21">
                  <c:v>0.40168221275678001</c:v>
                </c:pt>
                <c:pt idx="22">
                  <c:v>0.29267244851381002</c:v>
                </c:pt>
                <c:pt idx="23">
                  <c:v>0.85136003426857998</c:v>
                </c:pt>
                <c:pt idx="24">
                  <c:v>0.36633926201221001</c:v>
                </c:pt>
                <c:pt idx="25">
                  <c:v>0.31210325856961002</c:v>
                </c:pt>
                <c:pt idx="26">
                  <c:v>0.25576121921637002</c:v>
                </c:pt>
                <c:pt idx="27">
                  <c:v>0.48391762880361999</c:v>
                </c:pt>
                <c:pt idx="28">
                  <c:v>0.34810375062160998</c:v>
                </c:pt>
                <c:pt idx="29">
                  <c:v>0.40427751695357</c:v>
                </c:pt>
                <c:pt idx="30">
                  <c:v>0.37407455513702997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E2-4C0C-9647-F855B9E215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-3.6416605972322998E-2</c:v>
                </c:pt>
                <c:pt idx="1">
                  <c:v>2.0817069997398002E-2</c:v>
                </c:pt>
                <c:pt idx="2">
                  <c:v>2.0812737395286E-2</c:v>
                </c:pt>
                <c:pt idx="3">
                  <c:v>0</c:v>
                </c:pt>
                <c:pt idx="4">
                  <c:v>-1.0404203298132001E-2</c:v>
                </c:pt>
                <c:pt idx="5">
                  <c:v>-1.0405285885230001E-2</c:v>
                </c:pt>
                <c:pt idx="6">
                  <c:v>2.0812737395286E-2</c:v>
                </c:pt>
                <c:pt idx="7">
                  <c:v>-5.2021016490661999E-3</c:v>
                </c:pt>
                <c:pt idx="8">
                  <c:v>2.0809489127041999E-2</c:v>
                </c:pt>
                <c:pt idx="9">
                  <c:v>-5.2012899199001001E-3</c:v>
                </c:pt>
                <c:pt idx="10">
                  <c:v>-1.5604681404421001E-2</c:v>
                </c:pt>
                <c:pt idx="11">
                  <c:v>0</c:v>
                </c:pt>
                <c:pt idx="12">
                  <c:v>0</c:v>
                </c:pt>
                <c:pt idx="13">
                  <c:v>2.0809489127041999E-2</c:v>
                </c:pt>
                <c:pt idx="14">
                  <c:v>5.2012899199001001E-3</c:v>
                </c:pt>
                <c:pt idx="15">
                  <c:v>-1.0402038799604999E-2</c:v>
                </c:pt>
                <c:pt idx="16">
                  <c:v>-5.2015604681403997E-3</c:v>
                </c:pt>
                <c:pt idx="17">
                  <c:v>2.0807324178111E-2</c:v>
                </c:pt>
                <c:pt idx="18">
                  <c:v>2.0802995631370998E-2</c:v>
                </c:pt>
                <c:pt idx="19">
                  <c:v>5.1996672212978002E-3</c:v>
                </c:pt>
                <c:pt idx="20">
                  <c:v>-5.1993968699631E-3</c:v>
                </c:pt>
                <c:pt idx="21">
                  <c:v>1.0399334442595999E-2</c:v>
                </c:pt>
                <c:pt idx="22">
                  <c:v>-5.1991265467401003E-3</c:v>
                </c:pt>
                <c:pt idx="23">
                  <c:v>5.1993968699631E-3</c:v>
                </c:pt>
                <c:pt idx="24">
                  <c:v>2.5995632733701E-2</c:v>
                </c:pt>
                <c:pt idx="25">
                  <c:v>0</c:v>
                </c:pt>
                <c:pt idx="26">
                  <c:v>0</c:v>
                </c:pt>
                <c:pt idx="27">
                  <c:v>5.1977753521493001E-3</c:v>
                </c:pt>
                <c:pt idx="28">
                  <c:v>2.5987525987525999E-2</c:v>
                </c:pt>
                <c:pt idx="29">
                  <c:v>1.5588464536242999E-2</c:v>
                </c:pt>
                <c:pt idx="30">
                  <c:v>4.1562759767248998E-2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E2-4C0C-9647-F855B9E215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7.7362256502297999E-3</c:v>
                </c:pt>
                <c:pt idx="1">
                  <c:v>7.7356272046538001E-3</c:v>
                </c:pt>
                <c:pt idx="2">
                  <c:v>2.011107501431E-2</c:v>
                </c:pt>
                <c:pt idx="3">
                  <c:v>1.5466947133975001E-3</c:v>
                </c:pt>
                <c:pt idx="4">
                  <c:v>3.0933415822441999E-2</c:v>
                </c:pt>
                <c:pt idx="5">
                  <c:v>1.0823347506765E-2</c:v>
                </c:pt>
                <c:pt idx="6">
                  <c:v>1.0822176185027999E-2</c:v>
                </c:pt>
                <c:pt idx="7">
                  <c:v>6.1834314953083001E-3</c:v>
                </c:pt>
                <c:pt idx="8">
                  <c:v>4.6372868780239001E-3</c:v>
                </c:pt>
                <c:pt idx="9">
                  <c:v>-6.1827624582664002E-3</c:v>
                </c:pt>
                <c:pt idx="10">
                  <c:v>2.1641006615964999E-2</c:v>
                </c:pt>
                <c:pt idx="11">
                  <c:v>7.7272586777114996E-3</c:v>
                </c:pt>
                <c:pt idx="12">
                  <c:v>1.6998655560878002E-2</c:v>
                </c:pt>
                <c:pt idx="13">
                  <c:v>1.0815487778499E-2</c:v>
                </c:pt>
                <c:pt idx="14">
                  <c:v>6.1796103755658001E-3</c:v>
                </c:pt>
                <c:pt idx="15">
                  <c:v>1.0813649915808E-2</c:v>
                </c:pt>
                <c:pt idx="16">
                  <c:v>6.1785603954279001E-3</c:v>
                </c:pt>
                <c:pt idx="17">
                  <c:v>4.6336340046953996E-3</c:v>
                </c:pt>
                <c:pt idx="18">
                  <c:v>1.3900257927008001E-2</c:v>
                </c:pt>
                <c:pt idx="19">
                  <c:v>2.0075359812217999E-2</c:v>
                </c:pt>
                <c:pt idx="20">
                  <c:v>2.1615278914294999E-2</c:v>
                </c:pt>
                <c:pt idx="21">
                  <c:v>1.8523378046710001E-2</c:v>
                </c:pt>
                <c:pt idx="22">
                  <c:v>1.3889960645112E-2</c:v>
                </c:pt>
                <c:pt idx="23">
                  <c:v>2.0060490093204E-2</c:v>
                </c:pt>
                <c:pt idx="24">
                  <c:v>2.9313297437400999E-2</c:v>
                </c:pt>
                <c:pt idx="25">
                  <c:v>2.0050589178851001E-2</c:v>
                </c:pt>
                <c:pt idx="26">
                  <c:v>3.7009051797252002E-2</c:v>
                </c:pt>
                <c:pt idx="27">
                  <c:v>4.9327146886995001E-2</c:v>
                </c:pt>
                <c:pt idx="28">
                  <c:v>4.6221400508434998E-2</c:v>
                </c:pt>
                <c:pt idx="29">
                  <c:v>2.7720027720028E-2</c:v>
                </c:pt>
                <c:pt idx="30">
                  <c:v>1.3856172925037999E-2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E2-4C0C-9647-F855B9E215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1FE2-4C0C-9647-F855B9E21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689816"/>
        <c:axId val="228690800"/>
      </c:lineChart>
      <c:dateAx>
        <c:axId val="228689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690800"/>
        <c:crosses val="autoZero"/>
        <c:auto val="1"/>
        <c:lblOffset val="100"/>
        <c:baseTimeUnit val="days"/>
      </c:dateAx>
      <c:valAx>
        <c:axId val="22869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68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CFBC4-9E82-4A54-A472-A583D750C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0F4C5A-F4D5-47C0-9ECD-306EDA838F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2583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468E0-8674-4D02-892A-C81C6AB0A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45538-F99C-4361-B2CB-B59D2901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57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20170805_153736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2017-08-05T15:37:37Z</dcterms:created>
  <dcterms:modified xsi:type="dcterms:W3CDTF">2017-08-05T15:37:39Z</dcterms:modified>
</cp:coreProperties>
</file>