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3C77-4B37-B82F-75600A7D9366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Sheet1!$C$2:$C$32</c:f>
            </c:numRef>
          </c:val>
          <c:smooth val="0"/>
          <c:extLst>
            <c:ext xmlns:c16="http://schemas.microsoft.com/office/drawing/2014/chart" uri="{C3380CC4-5D6E-409C-BE32-E72D297353CC}">
              <c16:uniqueId val="{00000001-3C77-4B37-B82F-75600A7D9366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Sheet1!$D$2:$D$32</c:f>
            </c:numRef>
          </c:val>
          <c:smooth val="0"/>
          <c:extLst>
            <c:ext xmlns:c16="http://schemas.microsoft.com/office/drawing/2014/chart" uri="{C3380CC4-5D6E-409C-BE32-E72D297353CC}">
              <c16:uniqueId val="{00000002-3C77-4B37-B82F-75600A7D9366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Sheet1!$E$2:$E$32</c:f>
            </c:numRef>
          </c:val>
          <c:smooth val="0"/>
          <c:extLst>
            <c:ext xmlns:c16="http://schemas.microsoft.com/office/drawing/2014/chart" uri="{C3380CC4-5D6E-409C-BE32-E72D297353CC}">
              <c16:uniqueId val="{00000003-3C77-4B37-B82F-75600A7D9366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Sheet1!$F$2:$F$32</c:f>
            </c:numRef>
          </c:val>
          <c:smooth val="0"/>
          <c:extLst>
            <c:ext xmlns:c16="http://schemas.microsoft.com/office/drawing/2014/chart" uri="{C3380CC4-5D6E-409C-BE32-E72D297353CC}">
              <c16:uniqueId val="{00000004-3C77-4B37-B82F-75600A7D93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175640"/>
        <c:axId val="232176296"/>
      </c:lineChart>
      <c:catAx>
        <c:axId val="232175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176296"/>
        <c:crosses val="autoZero"/>
        <c:auto val="1"/>
        <c:lblAlgn val="ctr"/>
        <c:lblOffset val="100"/>
        <c:noMultiLvlLbl val="0"/>
      </c:catAx>
      <c:valAx>
        <c:axId val="232176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175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5CEF4-DC84-4F3B-8217-3F2D15BD5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EBB53A-4FE1-47EB-8F18-4FDD7E9575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344622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CC38CD-2499-4FB8-BE0D-C83EEA8B0E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A0411E-AA54-4E68-879F-C3DEE8435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1150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20170805_153711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Followers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Change Rate</dc:title>
  <dc:creator>Administrator</dc:creator>
  <cp:lastModifiedBy>Administrator</cp:lastModifiedBy>
  <cp:revision>1</cp:revision>
  <dcterms:created xsi:type="dcterms:W3CDTF">2017-08-05T15:37:12Z</dcterms:created>
  <dcterms:modified xsi:type="dcterms:W3CDTF">2017-08-05T15:37:14Z</dcterms:modified>
</cp:coreProperties>
</file>