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773C-4C8B-99F6-A42D1AB95C7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773C-4C8B-99F6-A42D1AB95C7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773C-4C8B-99F6-A42D1AB95C7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773C-4C8B-99F6-A42D1AB95C7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773C-4C8B-99F6-A42D1AB95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345768"/>
        <c:axId val="235959848"/>
      </c:lineChart>
      <c:catAx>
        <c:axId val="241345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59848"/>
        <c:crosses val="autoZero"/>
        <c:auto val="1"/>
        <c:lblAlgn val="ctr"/>
        <c:lblOffset val="100"/>
        <c:noMultiLvlLbl val="0"/>
      </c:catAx>
      <c:valAx>
        <c:axId val="23595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45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39D22-3E84-4450-B767-BE35A837E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14B091-CB6B-44F2-9F58-66C0EF213F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315564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9CD8D6-C9EF-41A1-B1CA-EB61B1A4EF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32E41-88E8-4D4B-813D-0CBA066DD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8665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20170805_153655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</dc:title>
  <dc:creator>Administrator</dc:creator>
  <cp:lastModifiedBy>Administrator</cp:lastModifiedBy>
  <cp:revision>1</cp:revision>
  <dcterms:created xsi:type="dcterms:W3CDTF">2017-08-05T15:36:56Z</dcterms:created>
  <dcterms:modified xsi:type="dcterms:W3CDTF">2017-08-05T15:36:58Z</dcterms:modified>
</cp:coreProperties>
</file>