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B52CCA-8EA8-4957-AF46-B5E6668845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2208062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15354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9437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325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4191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6164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6325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589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2573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9559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234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9685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293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97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7870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9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73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615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0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810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4935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1ECA2AB-31D9-4D01-9811-586C1F7E3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6F38F-58E6-4D03-867E-EADB5AC2A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10998525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20170805_153333</Template>
  <TotalTime>0</TotalTime>
  <Words>121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2017-08-05T15:33:33Z</dcterms:created>
  <dcterms:modified xsi:type="dcterms:W3CDTF">2017-08-05T15:33:57Z</dcterms:modified>
</cp:coreProperties>
</file>